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handoutMasters/handoutMaster1.xml" ContentType="application/vnd.openxmlformats-officedocument.presentationml.handoutMaster+xml"/>
  <Override PartName="/ppt/media/image1.svg" ContentType="image/svg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handoutMasterIdLst>
    <p:handoutMasterId r:id="rId10"/>
  </p:handoutMasterIdLst>
  <p:sldIdLst>
    <p:sldId id="911" r:id="rId3"/>
    <p:sldId id="888" r:id="rId5"/>
    <p:sldId id="969" r:id="rId6"/>
    <p:sldId id="693" r:id="rId7"/>
    <p:sldId id="1102" r:id="rId8"/>
    <p:sldId id="1085" r:id="rId9"/>
  </p:sldIdLst>
  <p:sldSz cx="23039070" cy="1296035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默认节" id="{68CA6741-D517-47A3-B4C6-5CB7F7DC5A2E}">
          <p14:sldIdLst>
            <p14:sldId id="911"/>
            <p14:sldId id="888"/>
            <p14:sldId id="969"/>
            <p14:sldId id="693"/>
            <p14:sldId id="1102"/>
            <p14:sldId id="1085"/>
          </p14:sldIdLst>
        </p14:section>
      </p14:section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dministrator" initials="A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595959"/>
    <a:srgbClr val="1577BA"/>
    <a:srgbClr val="E86348"/>
    <a:srgbClr val="FA7736"/>
    <a:srgbClr val="87A896"/>
    <a:srgbClr val="C4C4C4"/>
    <a:srgbClr val="4D4D4D"/>
    <a:srgbClr val="828282"/>
    <a:srgbClr val="7F8FA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785" autoAdjust="0"/>
    <p:restoredTop sz="95268" autoAdjust="0"/>
  </p:normalViewPr>
  <p:slideViewPr>
    <p:cSldViewPr>
      <p:cViewPr varScale="1">
        <p:scale>
          <a:sx n="44" d="100"/>
          <a:sy n="44" d="100"/>
        </p:scale>
        <p:origin x="970" y="8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-802"/>
    </p:cViewPr>
  </p:sorterViewPr>
  <p:notesViewPr>
    <p:cSldViewPr>
      <p:cViewPr varScale="1">
        <p:scale>
          <a:sx n="87" d="100"/>
          <a:sy n="87" d="100"/>
        </p:scale>
        <p:origin x="3840" y="72"/>
      </p:cViewPr>
      <p:guideLst>
        <p:guide orient="horz" pos="2591"/>
        <p:guide pos="2165"/>
      </p:guideLst>
    </p:cSldViewPr>
  </p:notesViewPr>
  <p:gridSpacing cx="45000" cy="450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4" Type="http://schemas.openxmlformats.org/officeDocument/2006/relationships/commentAuthors" Target="commentAuthors.xml"/><Relationship Id="rId13" Type="http://schemas.openxmlformats.org/officeDocument/2006/relationships/tableStyles" Target="tableStyles.xml"/><Relationship Id="rId12" Type="http://schemas.openxmlformats.org/officeDocument/2006/relationships/viewProps" Target="viewProps.xml"/><Relationship Id="rId11" Type="http://schemas.openxmlformats.org/officeDocument/2006/relationships/presProps" Target="presProps.xml"/><Relationship Id="rId1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99DAC0-913F-4CFB-852F-43CCF0357516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891DBA-2A2E-4F32-BB14-713FAEE65AF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5B019A-55AE-4BF7-B4D3-0D825A3F122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846743-8D4B-4DFC-A9C0-210E1C1A603E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121920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1pPr>
    <a:lvl2pPr marL="609600" algn="l" defTabSz="121920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2pPr>
    <a:lvl3pPr marL="1219200" algn="l" defTabSz="121920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3pPr>
    <a:lvl4pPr marL="1828800" algn="l" defTabSz="121920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4pPr>
    <a:lvl5pPr marL="2438400" algn="l" defTabSz="121920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5pPr>
    <a:lvl6pPr marL="3048000" algn="l" defTabSz="121920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7600" algn="l" defTabSz="121920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7200" algn="l" defTabSz="121920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6800" algn="l" defTabSz="121920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空白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组合 3"/>
          <p:cNvGrpSpPr/>
          <p:nvPr userDrawn="1"/>
        </p:nvGrpSpPr>
        <p:grpSpPr>
          <a:xfrm>
            <a:off x="18527484" y="12240175"/>
            <a:ext cx="4511904" cy="461665"/>
            <a:chOff x="14617521" y="12240174"/>
            <a:chExt cx="4511904" cy="461665"/>
          </a:xfrm>
        </p:grpSpPr>
        <p:sp>
          <p:nvSpPr>
            <p:cNvPr id="5" name="文本框 4"/>
            <p:cNvSpPr txBox="1"/>
            <p:nvPr userDrawn="1"/>
          </p:nvSpPr>
          <p:spPr>
            <a:xfrm>
              <a:off x="16443027" y="12240175"/>
              <a:ext cx="2214880" cy="4603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en-US" altLang="zh-CN" sz="2400" b="1">
                  <a:solidFill>
                    <a:srgbClr val="090A3C"/>
                  </a:solidFill>
                  <a:latin typeface="思源黑体 CN Bold" panose="020B0800000000000000" pitchFamily="34" charset="-122"/>
                  <a:ea typeface="思源黑体 CN Bold" panose="020B0800000000000000" pitchFamily="34" charset="-122"/>
                </a:rPr>
                <a:t>| </a:t>
              </a:r>
              <a:r>
                <a:rPr lang="en-US" altLang="zh-CN" sz="2000">
                  <a:solidFill>
                    <a:srgbClr val="090A3C"/>
                  </a:solidFill>
                  <a:uFillTx/>
                  <a:latin typeface="微软雅黑" panose="020B0503020204020204" pitchFamily="34" charset="-122"/>
                  <a:ea typeface="黑体" panose="02010609060101010101" pitchFamily="49" charset="-122"/>
                </a:rPr>
                <a:t>ANDROID</a:t>
              </a:r>
              <a:r>
                <a:rPr lang="zh-CN" altLang="en-US" sz="2000">
                  <a:solidFill>
                    <a:srgbClr val="090A3C"/>
                  </a:solidFill>
                  <a:uFillTx/>
                  <a:latin typeface="微软雅黑" panose="020B0503020204020204" pitchFamily="34" charset="-122"/>
                  <a:ea typeface="黑体" panose="02010609060101010101" pitchFamily="49" charset="-122"/>
                </a:rPr>
                <a:t>课程</a:t>
              </a:r>
              <a:endParaRPr lang="zh-CN" altLang="en-US" sz="2000">
                <a:solidFill>
                  <a:srgbClr val="090A3C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</a:endParaRPr>
            </a:p>
          </p:txBody>
        </p:sp>
        <p:pic>
          <p:nvPicPr>
            <p:cNvPr id="18" name="图片 17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617521" y="12241039"/>
              <a:ext cx="1843200" cy="460800"/>
            </a:xfrm>
            <a:prstGeom prst="rect">
              <a:avLst/>
            </a:prstGeom>
          </p:spPr>
        </p:pic>
        <p:sp>
          <p:nvSpPr>
            <p:cNvPr id="7" name="文本框 6"/>
            <p:cNvSpPr txBox="1"/>
            <p:nvPr userDrawn="1"/>
          </p:nvSpPr>
          <p:spPr>
            <a:xfrm>
              <a:off x="18944694" y="12240174"/>
              <a:ext cx="184731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endParaRPr lang="en-US" sz="2400">
                <a:solidFill>
                  <a:srgbClr val="090A3C"/>
                </a:solidFill>
                <a:latin typeface="思源黑体 CN Bold" panose="020B0800000000000000" pitchFamily="34" charset="-122"/>
                <a:ea typeface="思源黑体 CN Bold" panose="020B0800000000000000" pitchFamily="34" charset="-122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/>
    </mc:Choice>
    <mc:Fallback>
      <p:transition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正文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 userDrawn="1"/>
        </p:nvSpPr>
        <p:spPr>
          <a:xfrm>
            <a:off x="1" y="539959"/>
            <a:ext cx="719907" cy="1080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6000">
              <a:latin typeface="微软雅黑" panose="020B0503020204020204" pitchFamily="34" charset="-122"/>
              <a:ea typeface="黑体" panose="02010609060101010101" pitchFamily="49" charset="-122"/>
            </a:endParaRPr>
          </a:p>
        </p:txBody>
      </p:sp>
      <p:sp>
        <p:nvSpPr>
          <p:cNvPr id="2" name="矩形 1"/>
          <p:cNvSpPr/>
          <p:nvPr userDrawn="1"/>
        </p:nvSpPr>
        <p:spPr>
          <a:xfrm>
            <a:off x="1" y="539959"/>
            <a:ext cx="719907" cy="1080008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6000">
              <a:ea typeface="黑体" panose="02010609060101010101" pitchFamily="49" charset="-122"/>
            </a:endParaRPr>
          </a:p>
        </p:txBody>
      </p:sp>
      <p:sp>
        <p:nvSpPr>
          <p:cNvPr id="11" name="标题占位符 1"/>
          <p:cNvSpPr>
            <a:spLocks noGrp="1"/>
          </p:cNvSpPr>
          <p:nvPr>
            <p:ph type="title"/>
          </p:nvPr>
        </p:nvSpPr>
        <p:spPr>
          <a:xfrm>
            <a:off x="719908" y="519000"/>
            <a:ext cx="21599654" cy="110096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defRPr sz="6000" b="1" u="none" strike="noStrike" kern="1200" cap="none" spc="0" normalizeH="0">
                <a:solidFill>
                  <a:srgbClr val="00B050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grpSp>
        <p:nvGrpSpPr>
          <p:cNvPr id="4" name="组合 3"/>
          <p:cNvGrpSpPr/>
          <p:nvPr userDrawn="1"/>
        </p:nvGrpSpPr>
        <p:grpSpPr>
          <a:xfrm>
            <a:off x="18527484" y="12240175"/>
            <a:ext cx="4511904" cy="461665"/>
            <a:chOff x="14617521" y="12240174"/>
            <a:chExt cx="4511904" cy="461665"/>
          </a:xfrm>
        </p:grpSpPr>
        <p:sp>
          <p:nvSpPr>
            <p:cNvPr id="5" name="文本框 4"/>
            <p:cNvSpPr txBox="1"/>
            <p:nvPr userDrawn="1"/>
          </p:nvSpPr>
          <p:spPr>
            <a:xfrm>
              <a:off x="16443027" y="12240175"/>
              <a:ext cx="2214880" cy="4603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en-US" altLang="zh-CN" sz="2400" b="1">
                  <a:solidFill>
                    <a:srgbClr val="090A3C"/>
                  </a:solidFill>
                  <a:latin typeface="思源黑体 CN Bold" panose="020B0800000000000000" pitchFamily="34" charset="-122"/>
                  <a:ea typeface="思源黑体 CN Bold" panose="020B0800000000000000" pitchFamily="34" charset="-122"/>
                </a:rPr>
                <a:t>| </a:t>
              </a:r>
              <a:r>
                <a:rPr lang="en-US" altLang="zh-CN" sz="2000">
                  <a:solidFill>
                    <a:srgbClr val="090A3C"/>
                  </a:solidFill>
                  <a:uFillTx/>
                  <a:latin typeface="微软雅黑" panose="020B0503020204020204" pitchFamily="34" charset="-122"/>
                  <a:ea typeface="黑体" panose="02010609060101010101" pitchFamily="49" charset="-122"/>
                </a:rPr>
                <a:t>ANDROID</a:t>
              </a:r>
              <a:r>
                <a:rPr lang="zh-CN" altLang="en-US" sz="2000">
                  <a:solidFill>
                    <a:srgbClr val="090A3C"/>
                  </a:solidFill>
                  <a:uFillTx/>
                  <a:latin typeface="微软雅黑" panose="020B0503020204020204" pitchFamily="34" charset="-122"/>
                  <a:ea typeface="黑体" panose="02010609060101010101" pitchFamily="49" charset="-122"/>
                </a:rPr>
                <a:t>课程</a:t>
              </a:r>
              <a:endParaRPr lang="zh-CN" altLang="en-US" sz="2000">
                <a:solidFill>
                  <a:srgbClr val="090A3C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</a:endParaRPr>
            </a:p>
          </p:txBody>
        </p:sp>
        <p:pic>
          <p:nvPicPr>
            <p:cNvPr id="18" name="图片 17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617521" y="12241039"/>
              <a:ext cx="1843200" cy="460800"/>
            </a:xfrm>
            <a:prstGeom prst="rect">
              <a:avLst/>
            </a:prstGeom>
          </p:spPr>
        </p:pic>
        <p:sp>
          <p:nvSpPr>
            <p:cNvPr id="7" name="文本框 6"/>
            <p:cNvSpPr txBox="1"/>
            <p:nvPr userDrawn="1"/>
          </p:nvSpPr>
          <p:spPr>
            <a:xfrm>
              <a:off x="18944694" y="12240174"/>
              <a:ext cx="184731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endParaRPr lang="en-US" sz="2400">
                <a:solidFill>
                  <a:srgbClr val="090A3C"/>
                </a:solidFill>
                <a:latin typeface="思源黑体 CN Bold" panose="020B0800000000000000" pitchFamily="34" charset="-122"/>
                <a:ea typeface="思源黑体 CN Bold" panose="020B0800000000000000" pitchFamily="34" charset="-122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/>
    </mc:Choice>
    <mc:Fallback>
      <p:transition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bg>
      <p:bgPr>
        <a:blipFill rotWithShape="1">
          <a:blip r:embed="rId2">
            <a:alphaModFix amt="13000"/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798060" y="4453255"/>
            <a:ext cx="13921740" cy="2454910"/>
          </a:xfrm>
        </p:spPr>
        <p:txBody>
          <a:bodyPr>
            <a:noAutofit/>
          </a:bodyPr>
          <a:lstStyle>
            <a:lvl1pPr algn="ctr" eaLnBrk="1" fontAlgn="auto" latinLnBrk="0" hangingPunct="1">
              <a:lnSpc>
                <a:spcPct val="100000"/>
              </a:lnSpc>
              <a:defRPr sz="8800" b="1" u="none" strike="noStrike" kern="1200" cap="none" spc="0" normalizeH="0">
                <a:solidFill>
                  <a:srgbClr val="00B050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 smtClean="0"/>
          </a:p>
        </p:txBody>
      </p:sp>
      <p:grpSp>
        <p:nvGrpSpPr>
          <p:cNvPr id="4" name="组合 3"/>
          <p:cNvGrpSpPr/>
          <p:nvPr userDrawn="1"/>
        </p:nvGrpSpPr>
        <p:grpSpPr>
          <a:xfrm>
            <a:off x="18527484" y="12240175"/>
            <a:ext cx="4511904" cy="461665"/>
            <a:chOff x="14617521" y="12240174"/>
            <a:chExt cx="4511904" cy="461665"/>
          </a:xfrm>
        </p:grpSpPr>
        <p:sp>
          <p:nvSpPr>
            <p:cNvPr id="5" name="文本框 4"/>
            <p:cNvSpPr txBox="1"/>
            <p:nvPr userDrawn="1"/>
          </p:nvSpPr>
          <p:spPr>
            <a:xfrm>
              <a:off x="16443027" y="12240175"/>
              <a:ext cx="2214880" cy="4603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en-US" altLang="zh-CN" sz="2400" b="1">
                  <a:solidFill>
                    <a:srgbClr val="090A3C"/>
                  </a:solidFill>
                  <a:latin typeface="思源黑体 CN Bold" panose="020B0800000000000000" pitchFamily="34" charset="-122"/>
                  <a:ea typeface="思源黑体 CN Bold" panose="020B0800000000000000" pitchFamily="34" charset="-122"/>
                </a:rPr>
                <a:t>| </a:t>
              </a:r>
              <a:r>
                <a:rPr lang="en-US" altLang="zh-CN" sz="2000">
                  <a:solidFill>
                    <a:srgbClr val="090A3C"/>
                  </a:solidFill>
                  <a:uFillTx/>
                  <a:latin typeface="微软雅黑" panose="020B0503020204020204" pitchFamily="34" charset="-122"/>
                  <a:ea typeface="黑体" panose="02010609060101010101" pitchFamily="49" charset="-122"/>
                </a:rPr>
                <a:t>ANDROID</a:t>
              </a:r>
              <a:r>
                <a:rPr lang="zh-CN" altLang="en-US" sz="2000">
                  <a:solidFill>
                    <a:srgbClr val="090A3C"/>
                  </a:solidFill>
                  <a:uFillTx/>
                  <a:latin typeface="微软雅黑" panose="020B0503020204020204" pitchFamily="34" charset="-122"/>
                  <a:ea typeface="黑体" panose="02010609060101010101" pitchFamily="49" charset="-122"/>
                </a:rPr>
                <a:t>课程</a:t>
              </a:r>
              <a:endParaRPr lang="zh-CN" altLang="en-US" sz="2000">
                <a:solidFill>
                  <a:srgbClr val="090A3C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</a:endParaRPr>
            </a:p>
          </p:txBody>
        </p:sp>
        <p:pic>
          <p:nvPicPr>
            <p:cNvPr id="18" name="图片 17"/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617521" y="12241039"/>
              <a:ext cx="1843200" cy="460800"/>
            </a:xfrm>
            <a:prstGeom prst="rect">
              <a:avLst/>
            </a:prstGeom>
          </p:spPr>
        </p:pic>
        <p:sp>
          <p:nvSpPr>
            <p:cNvPr id="3" name="文本框 2"/>
            <p:cNvSpPr txBox="1"/>
            <p:nvPr userDrawn="1"/>
          </p:nvSpPr>
          <p:spPr>
            <a:xfrm>
              <a:off x="18944694" y="12240174"/>
              <a:ext cx="184731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endParaRPr lang="en-US" sz="2400">
                <a:solidFill>
                  <a:srgbClr val="090A3C"/>
                </a:solidFill>
                <a:latin typeface="思源黑体 CN Bold" panose="020B0800000000000000" pitchFamily="34" charset="-122"/>
                <a:ea typeface="思源黑体 CN Bold" panose="020B0800000000000000" pitchFamily="34" charset="-122"/>
              </a:endParaRPr>
            </a:p>
          </p:txBody>
        </p:sp>
      </p:grp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4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1583958" y="690019"/>
            <a:ext cx="19871472" cy="250506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583958" y="3450093"/>
            <a:ext cx="19871472" cy="822322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1583958" y="12012325"/>
            <a:ext cx="5183862" cy="69001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27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2C84F8-6015-41F6-B7C9-6E32EB8C5074}" type="datetimeFigureOut">
              <a:rPr lang="en-US" smtClean="0"/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7631798" y="12012325"/>
            <a:ext cx="7775793" cy="69001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27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16271568" y="12012325"/>
            <a:ext cx="5183862" cy="69001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27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623484-B154-4550-BE4F-07484FF64C54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hf sldNum="0" hdr="0" dt="0"/>
  <p:txStyles>
    <p:titleStyle>
      <a:lvl1pPr algn="l" defTabSz="1727835" rtl="0" eaLnBrk="1" latinLnBrk="0" hangingPunct="1">
        <a:lnSpc>
          <a:spcPct val="90000"/>
        </a:lnSpc>
        <a:spcBef>
          <a:spcPct val="0"/>
        </a:spcBef>
        <a:buNone/>
        <a:defRPr sz="831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31800" indent="-431800" algn="l" defTabSz="1727835" rtl="0" eaLnBrk="1" latinLnBrk="0" hangingPunct="1">
        <a:lnSpc>
          <a:spcPct val="90000"/>
        </a:lnSpc>
        <a:spcBef>
          <a:spcPts val="1890"/>
        </a:spcBef>
        <a:buFont typeface="Arial" panose="020B0604020202020204" pitchFamily="34" charset="0"/>
        <a:buChar char="•"/>
        <a:defRPr sz="5290" kern="1200">
          <a:solidFill>
            <a:schemeClr val="tx1"/>
          </a:solidFill>
          <a:latin typeface="+mn-lt"/>
          <a:ea typeface="+mn-ea"/>
          <a:cs typeface="+mn-cs"/>
        </a:defRPr>
      </a:lvl1pPr>
      <a:lvl2pPr marL="1296035" indent="-431800" algn="l" defTabSz="1727835" rtl="0" eaLnBrk="1" latinLnBrk="0" hangingPunct="1">
        <a:lnSpc>
          <a:spcPct val="90000"/>
        </a:lnSpc>
        <a:spcBef>
          <a:spcPts val="945"/>
        </a:spcBef>
        <a:buFont typeface="Arial" panose="020B0604020202020204" pitchFamily="34" charset="0"/>
        <a:buChar char="•"/>
        <a:defRPr sz="4535" kern="1200">
          <a:solidFill>
            <a:schemeClr val="tx1"/>
          </a:solidFill>
          <a:latin typeface="+mn-lt"/>
          <a:ea typeface="+mn-ea"/>
          <a:cs typeface="+mn-cs"/>
        </a:defRPr>
      </a:lvl2pPr>
      <a:lvl3pPr marL="2159635" indent="-431800" algn="l" defTabSz="1727835" rtl="0" eaLnBrk="1" latinLnBrk="0" hangingPunct="1">
        <a:lnSpc>
          <a:spcPct val="90000"/>
        </a:lnSpc>
        <a:spcBef>
          <a:spcPts val="945"/>
        </a:spcBef>
        <a:buFont typeface="Arial" panose="020B0604020202020204" pitchFamily="34" charset="0"/>
        <a:buChar char="•"/>
        <a:defRPr sz="3780" kern="1200">
          <a:solidFill>
            <a:schemeClr val="tx1"/>
          </a:solidFill>
          <a:latin typeface="+mn-lt"/>
          <a:ea typeface="+mn-ea"/>
          <a:cs typeface="+mn-cs"/>
        </a:defRPr>
      </a:lvl3pPr>
      <a:lvl4pPr marL="3023870" indent="-431800" algn="l" defTabSz="1727835" rtl="0" eaLnBrk="1" latinLnBrk="0" hangingPunct="1">
        <a:lnSpc>
          <a:spcPct val="90000"/>
        </a:lnSpc>
        <a:spcBef>
          <a:spcPts val="945"/>
        </a:spcBef>
        <a:buFont typeface="Arial" panose="020B0604020202020204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4pPr>
      <a:lvl5pPr marL="3888105" indent="-431800" algn="l" defTabSz="1727835" rtl="0" eaLnBrk="1" latinLnBrk="0" hangingPunct="1">
        <a:lnSpc>
          <a:spcPct val="90000"/>
        </a:lnSpc>
        <a:spcBef>
          <a:spcPts val="945"/>
        </a:spcBef>
        <a:buFont typeface="Arial" panose="020B0604020202020204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5pPr>
      <a:lvl6pPr marL="4751705" indent="-431800" algn="l" defTabSz="1727835" rtl="0" eaLnBrk="1" latinLnBrk="0" hangingPunct="1">
        <a:lnSpc>
          <a:spcPct val="90000"/>
        </a:lnSpc>
        <a:spcBef>
          <a:spcPts val="945"/>
        </a:spcBef>
        <a:buFont typeface="Arial" panose="020B0604020202020204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6pPr>
      <a:lvl7pPr marL="5615940" indent="-431800" algn="l" defTabSz="1727835" rtl="0" eaLnBrk="1" latinLnBrk="0" hangingPunct="1">
        <a:lnSpc>
          <a:spcPct val="90000"/>
        </a:lnSpc>
        <a:spcBef>
          <a:spcPts val="945"/>
        </a:spcBef>
        <a:buFont typeface="Arial" panose="020B0604020202020204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7pPr>
      <a:lvl8pPr marL="6479540" indent="-431800" algn="l" defTabSz="1727835" rtl="0" eaLnBrk="1" latinLnBrk="0" hangingPunct="1">
        <a:lnSpc>
          <a:spcPct val="90000"/>
        </a:lnSpc>
        <a:spcBef>
          <a:spcPts val="945"/>
        </a:spcBef>
        <a:buFont typeface="Arial" panose="020B0604020202020204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8pPr>
      <a:lvl9pPr marL="7343775" indent="-431800" algn="l" defTabSz="1727835" rtl="0" eaLnBrk="1" latinLnBrk="0" hangingPunct="1">
        <a:lnSpc>
          <a:spcPct val="90000"/>
        </a:lnSpc>
        <a:spcBef>
          <a:spcPts val="945"/>
        </a:spcBef>
        <a:buFont typeface="Arial" panose="020B0604020202020204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727835" rtl="0" eaLnBrk="1" latinLnBrk="0" hangingPunct="1">
        <a:defRPr sz="3400" kern="1200">
          <a:solidFill>
            <a:schemeClr val="tx1"/>
          </a:solidFill>
          <a:latin typeface="+mn-lt"/>
          <a:ea typeface="+mn-ea"/>
          <a:cs typeface="+mn-cs"/>
        </a:defRPr>
      </a:lvl1pPr>
      <a:lvl2pPr marL="864235" algn="l" defTabSz="1727835" rtl="0" eaLnBrk="1" latinLnBrk="0" hangingPunct="1">
        <a:defRPr sz="3400" kern="1200">
          <a:solidFill>
            <a:schemeClr val="tx1"/>
          </a:solidFill>
          <a:latin typeface="+mn-lt"/>
          <a:ea typeface="+mn-ea"/>
          <a:cs typeface="+mn-cs"/>
        </a:defRPr>
      </a:lvl2pPr>
      <a:lvl3pPr marL="1727835" algn="l" defTabSz="1727835" rtl="0" eaLnBrk="1" latinLnBrk="0" hangingPunct="1">
        <a:defRPr sz="3400" kern="1200">
          <a:solidFill>
            <a:schemeClr val="tx1"/>
          </a:solidFill>
          <a:latin typeface="+mn-lt"/>
          <a:ea typeface="+mn-ea"/>
          <a:cs typeface="+mn-cs"/>
        </a:defRPr>
      </a:lvl3pPr>
      <a:lvl4pPr marL="2592070" algn="l" defTabSz="1727835" rtl="0" eaLnBrk="1" latinLnBrk="0" hangingPunct="1">
        <a:defRPr sz="3400" kern="1200">
          <a:solidFill>
            <a:schemeClr val="tx1"/>
          </a:solidFill>
          <a:latin typeface="+mn-lt"/>
          <a:ea typeface="+mn-ea"/>
          <a:cs typeface="+mn-cs"/>
        </a:defRPr>
      </a:lvl4pPr>
      <a:lvl5pPr marL="3455670" algn="l" defTabSz="1727835" rtl="0" eaLnBrk="1" latinLnBrk="0" hangingPunct="1">
        <a:defRPr sz="3400" kern="1200">
          <a:solidFill>
            <a:schemeClr val="tx1"/>
          </a:solidFill>
          <a:latin typeface="+mn-lt"/>
          <a:ea typeface="+mn-ea"/>
          <a:cs typeface="+mn-cs"/>
        </a:defRPr>
      </a:lvl5pPr>
      <a:lvl6pPr marL="4319905" algn="l" defTabSz="1727835" rtl="0" eaLnBrk="1" latinLnBrk="0" hangingPunct="1">
        <a:defRPr sz="3400" kern="1200">
          <a:solidFill>
            <a:schemeClr val="tx1"/>
          </a:solidFill>
          <a:latin typeface="+mn-lt"/>
          <a:ea typeface="+mn-ea"/>
          <a:cs typeface="+mn-cs"/>
        </a:defRPr>
      </a:lvl6pPr>
      <a:lvl7pPr marL="5184140" algn="l" defTabSz="1727835" rtl="0" eaLnBrk="1" latinLnBrk="0" hangingPunct="1">
        <a:defRPr sz="3400" kern="1200">
          <a:solidFill>
            <a:schemeClr val="tx1"/>
          </a:solidFill>
          <a:latin typeface="+mn-lt"/>
          <a:ea typeface="+mn-ea"/>
          <a:cs typeface="+mn-cs"/>
        </a:defRPr>
      </a:lvl7pPr>
      <a:lvl8pPr marL="6047740" algn="l" defTabSz="1727835" rtl="0" eaLnBrk="1" latinLnBrk="0" hangingPunct="1">
        <a:defRPr sz="3400" kern="1200">
          <a:solidFill>
            <a:schemeClr val="tx1"/>
          </a:solidFill>
          <a:latin typeface="+mn-lt"/>
          <a:ea typeface="+mn-ea"/>
          <a:cs typeface="+mn-cs"/>
        </a:defRPr>
      </a:lvl8pPr>
      <a:lvl9pPr marL="6911975" algn="l" defTabSz="1727835" rtl="0" eaLnBrk="1" latinLnBrk="0" hangingPunct="1">
        <a:defRPr sz="3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1.xml"/><Relationship Id="rId4" Type="http://schemas.openxmlformats.org/officeDocument/2006/relationships/slideLayout" Target="../slideLayouts/slideLayout1.xml"/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9" Type="http://schemas.openxmlformats.org/officeDocument/2006/relationships/tags" Target="../tags/tag9.xml"/><Relationship Id="rId8" Type="http://schemas.openxmlformats.org/officeDocument/2006/relationships/tags" Target="../tags/tag8.xml"/><Relationship Id="rId7" Type="http://schemas.openxmlformats.org/officeDocument/2006/relationships/tags" Target="../tags/tag7.xml"/><Relationship Id="rId6" Type="http://schemas.openxmlformats.org/officeDocument/2006/relationships/tags" Target="../tags/tag6.xml"/><Relationship Id="rId5" Type="http://schemas.openxmlformats.org/officeDocument/2006/relationships/tags" Target="../tags/tag5.xml"/><Relationship Id="rId4" Type="http://schemas.openxmlformats.org/officeDocument/2006/relationships/tags" Target="../tags/tag4.xml"/><Relationship Id="rId3" Type="http://schemas.openxmlformats.org/officeDocument/2006/relationships/tags" Target="../tags/tag3.xml"/><Relationship Id="rId2" Type="http://schemas.openxmlformats.org/officeDocument/2006/relationships/tags" Target="../tags/tag2.xml"/><Relationship Id="rId15" Type="http://schemas.openxmlformats.org/officeDocument/2006/relationships/slideLayout" Target="../slideLayouts/slideLayout2.xml"/><Relationship Id="rId14" Type="http://schemas.openxmlformats.org/officeDocument/2006/relationships/tags" Target="../tags/tag14.xml"/><Relationship Id="rId13" Type="http://schemas.openxmlformats.org/officeDocument/2006/relationships/tags" Target="../tags/tag13.xml"/><Relationship Id="rId12" Type="http://schemas.openxmlformats.org/officeDocument/2006/relationships/tags" Target="../tags/tag12.xml"/><Relationship Id="rId11" Type="http://schemas.openxmlformats.org/officeDocument/2006/relationships/tags" Target="../tags/tag11.xml"/><Relationship Id="rId10" Type="http://schemas.openxmlformats.org/officeDocument/2006/relationships/tags" Target="../tags/tag10.xml"/><Relationship Id="rId1" Type="http://schemas.openxmlformats.org/officeDocument/2006/relationships/tags" Target="../tags/tag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3.xml"/><Relationship Id="rId3" Type="http://schemas.openxmlformats.org/officeDocument/2006/relationships/slideLayout" Target="../slideLayouts/slideLayout3.xml"/><Relationship Id="rId2" Type="http://schemas.openxmlformats.org/officeDocument/2006/relationships/image" Target="../media/image1.svg"/><Relationship Id="rId1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流程图: 过程 15"/>
          <p:cNvSpPr/>
          <p:nvPr/>
        </p:nvSpPr>
        <p:spPr>
          <a:xfrm>
            <a:off x="0" y="10260439"/>
            <a:ext cx="23039469" cy="2699911"/>
          </a:xfrm>
          <a:prstGeom prst="flowChartProcess">
            <a:avLst/>
          </a:prstGeom>
          <a:solidFill>
            <a:srgbClr val="87A89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4535">
              <a:latin typeface="微软雅黑" panose="020B0503020204020204" pitchFamily="34" charset="-122"/>
              <a:ea typeface="黑体" panose="02010609060101010101" pitchFamily="49" charset="-122"/>
            </a:endParaRPr>
          </a:p>
        </p:txBody>
      </p:sp>
      <p:pic>
        <p:nvPicPr>
          <p:cNvPr id="2" name="图片 1" descr="灰字logo  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3008610" y="1665605"/>
            <a:ext cx="4297045" cy="1409065"/>
          </a:xfrm>
          <a:prstGeom prst="rect">
            <a:avLst/>
          </a:prstGeom>
        </p:spPr>
      </p:pic>
      <p:pic>
        <p:nvPicPr>
          <p:cNvPr id="15" name="图片 1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07075" y="1806575"/>
            <a:ext cx="4091940" cy="1022985"/>
          </a:xfrm>
          <a:prstGeom prst="rect">
            <a:avLst/>
          </a:prstGeom>
        </p:spPr>
      </p:pic>
      <p:sp>
        <p:nvSpPr>
          <p:cNvPr id="3" name="文本框 2"/>
          <p:cNvSpPr txBox="1"/>
          <p:nvPr userDrawn="1"/>
        </p:nvSpPr>
        <p:spPr>
          <a:xfrm>
            <a:off x="20708796" y="12301955"/>
            <a:ext cx="2104390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altLang="zh-CN" sz="2800" b="1">
                <a:solidFill>
                  <a:schemeClr val="bg1"/>
                </a:solidFill>
                <a:latin typeface="微软雅黑" panose="020B0503020204020204" pitchFamily="34" charset="-122"/>
                <a:ea typeface="黑体" panose="02010609060101010101" pitchFamily="49" charset="-122"/>
              </a:rPr>
              <a:t>|</a:t>
            </a:r>
            <a:r>
              <a:rPr lang="en-US" altLang="zh-CN" sz="2000" b="1">
                <a:solidFill>
                  <a:schemeClr val="bg1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</a:rPr>
              <a:t> </a:t>
            </a:r>
            <a:r>
              <a:rPr lang="en-US" altLang="zh-CN" sz="2000">
                <a:solidFill>
                  <a:schemeClr val="bg1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</a:rPr>
              <a:t>ANDROID</a:t>
            </a:r>
            <a:r>
              <a:rPr lang="zh-CN" altLang="en-US" sz="2000">
                <a:solidFill>
                  <a:schemeClr val="bg1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</a:rPr>
              <a:t>课程</a:t>
            </a:r>
            <a:endParaRPr lang="zh-CN" altLang="en-US" sz="2000">
              <a:solidFill>
                <a:schemeClr val="bg1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</a:endParaRPr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531013" y="12291842"/>
            <a:ext cx="2133333" cy="533333"/>
          </a:xfrm>
          <a:prstGeom prst="rect">
            <a:avLst/>
          </a:prstGeom>
        </p:spPr>
      </p:pic>
      <p:grpSp>
        <p:nvGrpSpPr>
          <p:cNvPr id="4" name="组合 3"/>
          <p:cNvGrpSpPr/>
          <p:nvPr/>
        </p:nvGrpSpPr>
        <p:grpSpPr>
          <a:xfrm>
            <a:off x="3836180" y="4500175"/>
            <a:ext cx="15367028" cy="5190160"/>
            <a:chOff x="5266365" y="4481724"/>
            <a:chExt cx="13633330" cy="5190160"/>
          </a:xfrm>
        </p:grpSpPr>
        <p:sp>
          <p:nvSpPr>
            <p:cNvPr id="5" name="TextBox 29"/>
            <p:cNvSpPr txBox="1"/>
            <p:nvPr/>
          </p:nvSpPr>
          <p:spPr>
            <a:xfrm>
              <a:off x="5266365" y="4481724"/>
              <a:ext cx="13633330" cy="1585153"/>
            </a:xfrm>
            <a:prstGeom prst="rect">
              <a:avLst/>
            </a:prstGeom>
            <a:noFill/>
          </p:spPr>
          <p:txBody>
            <a:bodyPr wrap="square" rtlCol="0" anchor="t" anchorCtr="0">
              <a:noAutofit/>
            </a:bodyPr>
            <a:p>
              <a:pPr algn="ctr">
                <a:lnSpc>
                  <a:spcPct val="105000"/>
                </a:lnSpc>
              </a:pPr>
              <a:r>
                <a:rPr lang="en-US" altLang="zh-CN" sz="8000" b="1">
                  <a:solidFill>
                    <a:srgbClr val="00B050"/>
                  </a:solidFill>
                  <a:latin typeface="微软雅黑" panose="020B0503020204020204" pitchFamily="34" charset="-122"/>
                  <a:ea typeface="黑体" panose="02010609060101010101" pitchFamily="49" charset="-122"/>
                  <a:cs typeface="Times New Roman" panose="02020603050405020304" pitchFamily="18" charset="0"/>
                </a:rPr>
                <a:t>《Android</a:t>
              </a:r>
              <a:r>
                <a:rPr lang="zh-CN" altLang="en-US" sz="8000" b="1">
                  <a:solidFill>
                    <a:srgbClr val="00B050"/>
                  </a:solidFill>
                  <a:latin typeface="微软雅黑" panose="020B0503020204020204" pitchFamily="34" charset="-122"/>
                  <a:ea typeface="黑体" panose="02010609060101010101" pitchFamily="49" charset="-122"/>
                  <a:cs typeface="Times New Roman" panose="02020603050405020304" pitchFamily="18" charset="0"/>
                </a:rPr>
                <a:t>高级课程</a:t>
              </a:r>
              <a:r>
                <a:rPr lang="en-US" altLang="zh-CN" sz="8000" b="1">
                  <a:solidFill>
                    <a:srgbClr val="00B050"/>
                  </a:solidFill>
                  <a:latin typeface="微软雅黑" panose="020B0503020204020204" pitchFamily="34" charset="-122"/>
                  <a:ea typeface="黑体" panose="02010609060101010101" pitchFamily="49" charset="-122"/>
                  <a:cs typeface="Times New Roman" panose="02020603050405020304" pitchFamily="18" charset="0"/>
                </a:rPr>
                <a:t>》</a:t>
              </a:r>
              <a:endParaRPr lang="zh-CN" altLang="en-US" sz="8000" b="1" dirty="0">
                <a:solidFill>
                  <a:srgbClr val="00B050"/>
                </a:solidFill>
                <a:latin typeface="微软雅黑" panose="020B0503020204020204" pitchFamily="34" charset="-122"/>
                <a:ea typeface="黑体" panose="02010609060101010101" pitchFamily="49" charset="-122"/>
                <a:cs typeface="Times New Roman" panose="02020603050405020304" pitchFamily="18" charset="0"/>
              </a:endParaRPr>
            </a:p>
          </p:txBody>
        </p:sp>
        <p:sp>
          <p:nvSpPr>
            <p:cNvPr id="7" name="TextBox 53"/>
            <p:cNvSpPr txBox="1"/>
            <p:nvPr/>
          </p:nvSpPr>
          <p:spPr>
            <a:xfrm>
              <a:off x="6615530" y="6349742"/>
              <a:ext cx="10935000" cy="110680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pPr algn="ctr"/>
              <a:r>
                <a:rPr lang="en-US" sz="6600">
                  <a:solidFill>
                    <a:srgbClr val="00B050"/>
                  </a:solidFill>
                  <a:latin typeface="微软雅黑" panose="020B0503020204020204" pitchFamily="34" charset="-122"/>
                  <a:ea typeface="黑体" panose="02010609060101010101" pitchFamily="49" charset="-122"/>
                  <a:cs typeface="Noto Sans CJK SC Medium" charset="-122"/>
                </a:rPr>
                <a:t>Android Gradle</a:t>
              </a:r>
              <a:endParaRPr lang="en-US" sz="6600" dirty="0">
                <a:solidFill>
                  <a:srgbClr val="00B050"/>
                </a:solidFill>
                <a:latin typeface="微软雅黑" panose="020B0503020204020204" pitchFamily="34" charset="-122"/>
                <a:ea typeface="黑体" panose="02010609060101010101" pitchFamily="49" charset="-122"/>
                <a:cs typeface="Noto Sans CJK SC Medium" charset="-122"/>
              </a:endParaRPr>
            </a:p>
          </p:txBody>
        </p:sp>
        <p:sp>
          <p:nvSpPr>
            <p:cNvPr id="17" name="TextBox 53"/>
            <p:cNvSpPr txBox="1"/>
            <p:nvPr/>
          </p:nvSpPr>
          <p:spPr>
            <a:xfrm>
              <a:off x="6615530" y="9026724"/>
              <a:ext cx="10935000" cy="6451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pPr algn="ctr"/>
              <a:r>
                <a:rPr lang="zh-CN" altLang="en-US" sz="3600">
                  <a:solidFill>
                    <a:schemeClr val="tx1">
                      <a:lumMod val="65000"/>
                      <a:lumOff val="35000"/>
                    </a:schemeClr>
                  </a:solidFill>
                  <a:latin typeface="微软雅黑" panose="020B0503020204020204" pitchFamily="34" charset="-122"/>
                  <a:ea typeface="黑体" panose="02010609060101010101" pitchFamily="49" charset="-122"/>
                  <a:cs typeface="Noto Sans CJK SC Medium" charset="-122"/>
                </a:rPr>
                <a:t>让人人都能享受到高品质的教育服务</a:t>
              </a:r>
              <a:endParaRPr lang="zh-CN" altLang="en-US" sz="36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黑体" panose="02010609060101010101" pitchFamily="49" charset="-122"/>
                <a:cs typeface="Noto Sans CJK SC Medium" charset="-122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p>
            <a:pPr algn="l">
              <a:buClrTx/>
              <a:buSzTx/>
              <a:buFontTx/>
            </a:pPr>
            <a:r>
              <a:rPr lang="en-US" altLang="zh-CN" b="1" spc="-200">
                <a:solidFill>
                  <a:srgbClr val="00B050"/>
                </a:solidFill>
                <a:sym typeface="+mn-ea"/>
              </a:rPr>
              <a:t>Android Gradle 09</a:t>
            </a:r>
            <a:endParaRPr lang="en-US" altLang="zh-CN" b="1" spc="-200">
              <a:solidFill>
                <a:srgbClr val="00B050"/>
              </a:solidFill>
              <a:sym typeface="+mn-ea"/>
            </a:endParaRPr>
          </a:p>
        </p:txBody>
      </p:sp>
      <p:cxnSp>
        <p:nvCxnSpPr>
          <p:cNvPr id="23" name="直接连接符 22"/>
          <p:cNvCxnSpPr/>
          <p:nvPr>
            <p:custDataLst>
              <p:tags r:id="rId1"/>
            </p:custDataLst>
          </p:nvPr>
        </p:nvCxnSpPr>
        <p:spPr>
          <a:xfrm>
            <a:off x="1077891" y="8953799"/>
            <a:ext cx="20716060" cy="0"/>
          </a:xfrm>
          <a:prstGeom prst="line">
            <a:avLst/>
          </a:prstGeom>
          <a:ln w="25400" cap="rnd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矩形 24"/>
          <p:cNvSpPr/>
          <p:nvPr>
            <p:custDataLst>
              <p:tags r:id="rId2"/>
            </p:custDataLst>
          </p:nvPr>
        </p:nvSpPr>
        <p:spPr>
          <a:xfrm>
            <a:off x="1079796" y="4320154"/>
            <a:ext cx="6508618" cy="351048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p>
            <a:pPr>
              <a:lnSpc>
                <a:spcPct val="120000"/>
              </a:lnSpc>
            </a:pPr>
            <a:endParaRPr lang="zh-CN" altLang="en-US" sz="2645" spc="150" dirty="0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2" name="等腰三角形 1"/>
          <p:cNvSpPr/>
          <p:nvPr>
            <p:custDataLst>
              <p:tags r:id="rId3"/>
            </p:custDataLst>
          </p:nvPr>
        </p:nvSpPr>
        <p:spPr>
          <a:xfrm rot="10800000">
            <a:off x="1083760" y="7846503"/>
            <a:ext cx="3260820" cy="455651"/>
          </a:xfrm>
          <a:prstGeom prst="triangle">
            <a:avLst>
              <a:gd name="adj" fmla="val 0"/>
            </a:avLst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>
              <a:lnSpc>
                <a:spcPct val="120000"/>
              </a:lnSpc>
            </a:pPr>
            <a:endParaRPr lang="zh-CN" altLang="en-US" sz="3400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36" name="矩形 35"/>
          <p:cNvSpPr/>
          <p:nvPr>
            <p:custDataLst>
              <p:tags r:id="rId4"/>
            </p:custDataLst>
          </p:nvPr>
        </p:nvSpPr>
        <p:spPr>
          <a:xfrm>
            <a:off x="1276142" y="4810135"/>
            <a:ext cx="6329642" cy="2562264"/>
          </a:xfrm>
          <a:prstGeom prst="rect">
            <a:avLst/>
          </a:prstGeom>
        </p:spPr>
        <p:txBody>
          <a:bodyPr wrap="square" anchor="ctr">
            <a:normAutofit/>
          </a:bodyPr>
          <a:p>
            <a:pPr marL="0" indent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ct val="100000"/>
            </a:pPr>
            <a:r>
              <a:rPr lang="en-US" sz="3400" spc="15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+mn-lt"/>
              </a:rPr>
              <a:t>AGP</a:t>
            </a:r>
            <a:r>
              <a:rPr lang="zh-CN" altLang="en-US" sz="3400" spc="15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+mn-lt"/>
              </a:rPr>
              <a:t>实战五：组件化之</a:t>
            </a:r>
            <a:r>
              <a:rPr lang="en-US" altLang="zh-CN" sz="3400" spc="15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+mn-lt"/>
              </a:rPr>
              <a:t>Gradle build</a:t>
            </a:r>
            <a:r>
              <a:rPr lang="zh-CN" altLang="en-US" sz="3400" spc="15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+mn-lt"/>
              </a:rPr>
              <a:t>优化</a:t>
            </a:r>
            <a:endParaRPr lang="zh-CN" altLang="en-US" sz="3400" spc="15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+mn-lt"/>
            </a:endParaRPr>
          </a:p>
        </p:txBody>
      </p:sp>
      <p:sp>
        <p:nvSpPr>
          <p:cNvPr id="30" name="椭圆 29"/>
          <p:cNvSpPr/>
          <p:nvPr>
            <p:custDataLst>
              <p:tags r:id="rId5"/>
            </p:custDataLst>
          </p:nvPr>
        </p:nvSpPr>
        <p:spPr>
          <a:xfrm>
            <a:off x="3998093" y="8609531"/>
            <a:ext cx="692974" cy="692974"/>
          </a:xfrm>
          <a:prstGeom prst="ellipse">
            <a:avLst/>
          </a:prstGeom>
          <a:solidFill>
            <a:schemeClr val="accent1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rmAutofit fontScale="80000" lnSpcReduction="20000"/>
          </a:bodyPr>
          <a:p>
            <a:pPr algn="ctr"/>
            <a:r>
              <a:rPr lang="en-US" altLang="zh-CN" sz="34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A</a:t>
            </a:r>
            <a:endParaRPr lang="en-US" altLang="zh-CN" sz="3400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60" name="矩形 59"/>
          <p:cNvSpPr/>
          <p:nvPr>
            <p:custDataLst>
              <p:tags r:id="rId6"/>
            </p:custDataLst>
          </p:nvPr>
        </p:nvSpPr>
        <p:spPr>
          <a:xfrm>
            <a:off x="8181611" y="4336029"/>
            <a:ext cx="6508618" cy="351048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p>
            <a:pPr>
              <a:lnSpc>
                <a:spcPct val="120000"/>
              </a:lnSpc>
            </a:pPr>
            <a:endParaRPr lang="zh-CN" altLang="en-US" sz="2645" spc="150" dirty="0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3" name="等腰三角形 2"/>
          <p:cNvSpPr/>
          <p:nvPr>
            <p:custDataLst>
              <p:tags r:id="rId7"/>
            </p:custDataLst>
          </p:nvPr>
        </p:nvSpPr>
        <p:spPr>
          <a:xfrm rot="10800000">
            <a:off x="8187479" y="7846503"/>
            <a:ext cx="3260820" cy="455651"/>
          </a:xfrm>
          <a:prstGeom prst="triangle">
            <a:avLst>
              <a:gd name="adj" fmla="val 0"/>
            </a:avLst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>
              <a:lnSpc>
                <a:spcPct val="120000"/>
              </a:lnSpc>
            </a:pPr>
            <a:endParaRPr lang="zh-CN" altLang="en-US" sz="3400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59" name="矩形 58"/>
          <p:cNvSpPr/>
          <p:nvPr>
            <p:custDataLst>
              <p:tags r:id="rId8"/>
            </p:custDataLst>
          </p:nvPr>
        </p:nvSpPr>
        <p:spPr>
          <a:xfrm>
            <a:off x="8379862" y="4810135"/>
            <a:ext cx="6329642" cy="2562264"/>
          </a:xfrm>
          <a:prstGeom prst="rect">
            <a:avLst/>
          </a:prstGeom>
        </p:spPr>
        <p:txBody>
          <a:bodyPr wrap="square" anchor="ctr">
            <a:normAutofit/>
          </a:bodyPr>
          <a:p>
            <a:pPr marL="0" indent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ct val="100000"/>
            </a:pPr>
            <a:r>
              <a:rPr lang="en-US" sz="3400" spc="15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+mn-lt"/>
              </a:rPr>
              <a:t>AGP</a:t>
            </a:r>
            <a:r>
              <a:rPr lang="zh-CN" altLang="en-US" sz="3400" spc="15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+mn-lt"/>
              </a:rPr>
              <a:t>实战六：</a:t>
            </a:r>
            <a:r>
              <a:rPr lang="en-US" altLang="zh-CN" sz="3400" spc="15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+mn-lt"/>
              </a:rPr>
              <a:t>maven</a:t>
            </a:r>
            <a:r>
              <a:rPr lang="zh-CN" altLang="en-US" sz="3400" spc="15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+mn-lt"/>
              </a:rPr>
              <a:t>私服发布</a:t>
            </a:r>
            <a:r>
              <a:rPr lang="en-US" altLang="zh-CN" sz="3400" spc="15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+mn-lt"/>
              </a:rPr>
              <a:t>aar</a:t>
            </a:r>
            <a:r>
              <a:rPr lang="zh-CN" altLang="en-US" sz="3400" spc="15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+mn-lt"/>
              </a:rPr>
              <a:t>并进行依赖</a:t>
            </a:r>
            <a:endParaRPr lang="zh-CN" altLang="en-US" sz="3400" spc="15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+mn-lt"/>
            </a:endParaRPr>
          </a:p>
        </p:txBody>
      </p:sp>
      <p:sp>
        <p:nvSpPr>
          <p:cNvPr id="65" name="矩形 64"/>
          <p:cNvSpPr/>
          <p:nvPr>
            <p:custDataLst>
              <p:tags r:id="rId9"/>
            </p:custDataLst>
          </p:nvPr>
        </p:nvSpPr>
        <p:spPr>
          <a:xfrm>
            <a:off x="15285333" y="4336029"/>
            <a:ext cx="6508618" cy="351048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p>
            <a:pPr>
              <a:lnSpc>
                <a:spcPct val="120000"/>
              </a:lnSpc>
            </a:pPr>
            <a:endParaRPr lang="zh-CN" altLang="en-US" sz="2645" spc="150" dirty="0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66" name="等腰三角形 65"/>
          <p:cNvSpPr/>
          <p:nvPr>
            <p:custDataLst>
              <p:tags r:id="rId10"/>
            </p:custDataLst>
          </p:nvPr>
        </p:nvSpPr>
        <p:spPr>
          <a:xfrm rot="10800000">
            <a:off x="15291201" y="7846503"/>
            <a:ext cx="3260820" cy="455651"/>
          </a:xfrm>
          <a:prstGeom prst="triangle">
            <a:avLst>
              <a:gd name="adj" fmla="val 0"/>
            </a:avLst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>
              <a:lnSpc>
                <a:spcPct val="120000"/>
              </a:lnSpc>
            </a:pPr>
            <a:endParaRPr lang="zh-CN" altLang="en-US" sz="3400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64" name="矩形 63"/>
          <p:cNvSpPr/>
          <p:nvPr>
            <p:custDataLst>
              <p:tags r:id="rId11"/>
            </p:custDataLst>
          </p:nvPr>
        </p:nvSpPr>
        <p:spPr>
          <a:xfrm>
            <a:off x="15483585" y="4810135"/>
            <a:ext cx="6329642" cy="2562264"/>
          </a:xfrm>
          <a:prstGeom prst="rect">
            <a:avLst/>
          </a:prstGeom>
        </p:spPr>
        <p:txBody>
          <a:bodyPr wrap="square" anchor="ctr">
            <a:normAutofit/>
          </a:bodyPr>
          <a:p>
            <a:pPr marL="0" indent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ct val="100000"/>
            </a:pPr>
            <a:r>
              <a:rPr lang="en-US" sz="3400" spc="15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+mn-lt"/>
              </a:rPr>
              <a:t>apptOption, lintOptions </a:t>
            </a:r>
            <a:r>
              <a:rPr lang="zh-CN" altLang="en-US" sz="3400" spc="15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+mn-lt"/>
              </a:rPr>
              <a:t>等配置</a:t>
            </a:r>
            <a:endParaRPr lang="zh-CN" altLang="en-US" sz="3400" spc="15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+mn-lt"/>
            </a:endParaRPr>
          </a:p>
        </p:txBody>
      </p:sp>
      <p:sp>
        <p:nvSpPr>
          <p:cNvPr id="68" name="椭圆 67"/>
          <p:cNvSpPr/>
          <p:nvPr>
            <p:custDataLst>
              <p:tags r:id="rId12"/>
            </p:custDataLst>
          </p:nvPr>
        </p:nvSpPr>
        <p:spPr>
          <a:xfrm>
            <a:off x="11089429" y="8609531"/>
            <a:ext cx="692974" cy="692974"/>
          </a:xfrm>
          <a:prstGeom prst="ellipse">
            <a:avLst/>
          </a:prstGeom>
          <a:solidFill>
            <a:schemeClr val="accent2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rmAutofit fontScale="80000" lnSpcReduction="20000"/>
          </a:bodyPr>
          <a:p>
            <a:pPr algn="ctr"/>
            <a:r>
              <a:rPr lang="en-US" altLang="zh-CN" sz="34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B</a:t>
            </a:r>
            <a:endParaRPr lang="en-US" altLang="zh-CN" sz="3400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71" name="椭圆 70"/>
          <p:cNvSpPr/>
          <p:nvPr>
            <p:custDataLst>
              <p:tags r:id="rId13"/>
            </p:custDataLst>
          </p:nvPr>
        </p:nvSpPr>
        <p:spPr>
          <a:xfrm>
            <a:off x="18205533" y="8609531"/>
            <a:ext cx="692974" cy="692974"/>
          </a:xfrm>
          <a:prstGeom prst="ellipse">
            <a:avLst/>
          </a:prstGeom>
          <a:solidFill>
            <a:schemeClr val="accent3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rmAutofit fontScale="80000" lnSpcReduction="20000"/>
          </a:bodyPr>
          <a:p>
            <a:pPr algn="ctr"/>
            <a:r>
              <a:rPr lang="en-US" altLang="zh-CN" sz="34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C</a:t>
            </a:r>
            <a:endParaRPr lang="en-US" altLang="zh-CN" sz="3400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</p:spTree>
    <p:custDataLst>
      <p:tags r:id="rId14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/>
    </mc:Choice>
    <mc:Fallback>
      <p:transition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7333976" y="3559808"/>
            <a:ext cx="11744209" cy="13379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ct val="150000"/>
              </a:lnSpc>
            </a:pPr>
            <a:r>
              <a:rPr lang="en-US" altLang="zh-CN" sz="5395" b="1">
                <a:solidFill>
                  <a:srgbClr val="595959"/>
                </a:solidFill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</a:rPr>
              <a:t>Zee</a:t>
            </a:r>
            <a:endParaRPr lang="en-US" altLang="zh-CN" sz="5395" b="1">
              <a:solidFill>
                <a:srgbClr val="595959"/>
              </a:solidFill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367270" y="5741035"/>
            <a:ext cx="12122150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sz="3200" dirty="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</a:rPr>
              <a:t>曾任阿里</a:t>
            </a:r>
            <a:r>
              <a:rPr lang="en-US" altLang="zh-CN" sz="3200" dirty="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</a:rPr>
              <a:t>Andorid</a:t>
            </a:r>
            <a:r>
              <a:rPr lang="zh-CN" sz="3200" dirty="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</a:rPr>
              <a:t>架构师，擅长移动架构、性能安全等领域。</a:t>
            </a:r>
            <a:endParaRPr lang="zh-CN" altLang="en-US" sz="3200" dirty="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</a:endParaRPr>
          </a:p>
        </p:txBody>
      </p:sp>
      <p:sp>
        <p:nvSpPr>
          <p:cNvPr id="14" name="标题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>
              <a:buClrTx/>
              <a:buSzTx/>
              <a:buFontTx/>
            </a:pPr>
            <a:r>
              <a:rPr lang="en-US" altLang="zh-CN" sz="6000" b="1"/>
              <a:t>讲师简介</a:t>
            </a:r>
            <a:endParaRPr lang="en-US" altLang="zh-CN" sz="6000" b="1"/>
          </a:p>
        </p:txBody>
      </p:sp>
      <p:sp>
        <p:nvSpPr>
          <p:cNvPr id="13" name="TextBox 12"/>
          <p:cNvSpPr txBox="1"/>
          <p:nvPr/>
        </p:nvSpPr>
        <p:spPr>
          <a:xfrm>
            <a:off x="7333976" y="4750851"/>
            <a:ext cx="12104185" cy="10147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ct val="150000"/>
              </a:lnSpc>
            </a:pPr>
            <a:r>
              <a:rPr lang="zh-CN" altLang="en-US" sz="3995" b="1">
                <a:solidFill>
                  <a:srgbClr val="595959"/>
                </a:solidFill>
                <a:latin typeface="微软雅黑" panose="020B0503020204020204" pitchFamily="34" charset="-122"/>
                <a:ea typeface="黑体" panose="02010609060101010101" pitchFamily="49" charset="-122"/>
              </a:rPr>
              <a:t>动脑学院</a:t>
            </a:r>
            <a:r>
              <a:rPr lang="en-US" altLang="zh-CN" sz="3995" b="1">
                <a:solidFill>
                  <a:srgbClr val="595959"/>
                </a:solidFill>
                <a:latin typeface="微软雅黑" panose="020B0503020204020204" pitchFamily="34" charset="-122"/>
                <a:ea typeface="黑体" panose="02010609060101010101" pitchFamily="49" charset="-122"/>
              </a:rPr>
              <a:t>Android</a:t>
            </a:r>
            <a:r>
              <a:rPr lang="zh-CN" altLang="en-US" sz="3995" b="1">
                <a:solidFill>
                  <a:srgbClr val="595959"/>
                </a:solidFill>
                <a:latin typeface="微软雅黑" panose="020B0503020204020204" pitchFamily="34" charset="-122"/>
                <a:ea typeface="黑体" panose="02010609060101010101" pitchFamily="49" charset="-122"/>
              </a:rPr>
              <a:t>高级讲师</a:t>
            </a:r>
            <a:endParaRPr lang="zh-CN" altLang="en-US" sz="3995" b="1">
              <a:solidFill>
                <a:srgbClr val="595959"/>
              </a:solidFill>
              <a:latin typeface="微软雅黑" panose="020B0503020204020204" pitchFamily="34" charset="-122"/>
              <a:ea typeface="黑体" panose="02010609060101010101" pitchFamily="49" charset="-122"/>
            </a:endParaRPr>
          </a:p>
        </p:txBody>
      </p:sp>
      <p:sp>
        <p:nvSpPr>
          <p:cNvPr id="3" name="TextBox 8"/>
          <p:cNvSpPr txBox="1"/>
          <p:nvPr/>
        </p:nvSpPr>
        <p:spPr>
          <a:xfrm>
            <a:off x="7244080" y="7065010"/>
            <a:ext cx="14359255" cy="8756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>
              <a:lnSpc>
                <a:spcPct val="150000"/>
              </a:lnSpc>
            </a:pPr>
            <a:r>
              <a:rPr lang="en-US" altLang="zh-CN" sz="3400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“</a:t>
            </a:r>
            <a:r>
              <a:rPr lang="zh-CN" altLang="en-US" sz="3400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欲速则不达，见小利则大事不成。</a:t>
            </a:r>
            <a:r>
              <a:rPr lang="en-US" altLang="zh-CN" sz="3400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”</a:t>
            </a:r>
            <a:endParaRPr lang="en-US" altLang="zh-CN" sz="3400" dirty="0">
              <a:solidFill>
                <a:schemeClr val="tx1">
                  <a:lumMod val="85000"/>
                  <a:lumOff val="15000"/>
                </a:schemeClr>
              </a:solidFill>
              <a:uFillTx/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</p:txBody>
      </p:sp>
      <p:pic>
        <p:nvPicPr>
          <p:cNvPr id="4" name="图片 3" descr="捕获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879090" y="3914775"/>
            <a:ext cx="3381375" cy="445643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/>
    </mc:Choice>
    <mc:Fallback>
      <p:transition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969895" y="4845050"/>
            <a:ext cx="18345785" cy="2363470"/>
          </a:xfrm>
        </p:spPr>
        <p:txBody>
          <a:bodyPr/>
          <a:p>
            <a:r>
              <a:rPr lang="en-US" altLang="zh-CN" spc="-200">
                <a:sym typeface="+mn-ea"/>
              </a:rPr>
              <a:t>Gradle build </a:t>
            </a:r>
            <a:r>
              <a:rPr lang="zh-CN" altLang="en-US" spc="-200">
                <a:sym typeface="+mn-ea"/>
              </a:rPr>
              <a:t>组件化优化</a:t>
            </a:r>
            <a:endParaRPr lang="zh-CN" altLang="en-US" spc="-200">
              <a:sym typeface="+mn-ea"/>
            </a:endParaRPr>
          </a:p>
        </p:txBody>
      </p:sp>
      <p:pic>
        <p:nvPicPr>
          <p:cNvPr id="3" name="图片 2" descr="303b32313533393132313bb5c6c5dd"/>
          <p:cNvPicPr>
            <a:picLocks noChangeAspect="1"/>
          </p:cNvPicPr>
          <p:nvPr/>
        </p:nvPicPr>
        <p:blipFill>
          <a:blip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p:blipFill>
        <p:spPr>
          <a:xfrm>
            <a:off x="4064000" y="5310505"/>
            <a:ext cx="1343660" cy="134366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/>
    </mc:Choice>
    <mc:Fallback>
      <p:transition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19908" y="519000"/>
            <a:ext cx="21599654" cy="1100967"/>
          </a:xfrm>
        </p:spPr>
        <p:txBody>
          <a:bodyPr/>
          <a:lstStyle/>
          <a:p>
            <a:r>
              <a:rPr lang="zh-CN" b="1">
                <a:sym typeface="+mn-ea"/>
              </a:rPr>
              <a:t>组件化开发</a:t>
            </a:r>
            <a:endParaRPr lang="zh-CN" b="1">
              <a:sym typeface="+mn-ea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720090" y="1800225"/>
            <a:ext cx="21657945" cy="3882390"/>
          </a:xfrm>
          <a:prstGeom prst="rect">
            <a:avLst/>
          </a:prstGeom>
        </p:spPr>
        <p:txBody>
          <a:bodyPr wrap="square">
            <a:spAutoFit/>
          </a:bodyPr>
          <a:p>
            <a:pPr marL="571500" indent="-571500" algn="l" latinLnBrk="1">
              <a:lnSpc>
                <a:spcPct val="160000"/>
              </a:lnSpc>
              <a:buClrTx/>
              <a:buSzTx/>
              <a:buFont typeface="Wingdings" panose="05000000000000000000" charset="0"/>
              <a:buChar char="Ø"/>
            </a:pPr>
            <a:r>
              <a:rPr 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组件化开发步骤：</a:t>
            </a:r>
            <a:endParaRPr lang="zh-CN" sz="40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marL="1028700" lvl="1" indent="-571500" algn="l" latinLnBrk="1">
              <a:lnSpc>
                <a:spcPct val="160000"/>
              </a:lnSpc>
              <a:buClrTx/>
              <a:buSzTx/>
              <a:buFont typeface="Wingdings" panose="05000000000000000000" charset="0"/>
              <a:buChar char="l"/>
            </a:pPr>
            <a:r>
              <a:rPr lang="zh-CN" altLang="en-US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对项目进行分层设计。</a:t>
            </a:r>
            <a:endParaRPr lang="zh-CN" altLang="en-US" sz="38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marL="1028700" lvl="1" indent="-571500" algn="l" latinLnBrk="1">
              <a:lnSpc>
                <a:spcPct val="160000"/>
              </a:lnSpc>
              <a:buClrTx/>
              <a:buSzTx/>
              <a:buFont typeface="Wingdings" panose="05000000000000000000" charset="0"/>
              <a:buChar char="l"/>
            </a:pPr>
            <a:r>
              <a:rPr lang="zh-CN" altLang="en-US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实现</a:t>
            </a:r>
            <a:r>
              <a:rPr lang="en-US" altLang="zh-CN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build.gradle</a:t>
            </a:r>
            <a:r>
              <a:rPr lang="zh-CN" altLang="en-US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的配置管理。</a:t>
            </a:r>
            <a:endParaRPr lang="zh-CN" altLang="en-US" sz="38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marL="1028700" lvl="1" indent="-571500" algn="l" latinLnBrk="1">
              <a:lnSpc>
                <a:spcPct val="160000"/>
              </a:lnSpc>
              <a:buClrTx/>
              <a:buSzTx/>
              <a:buFont typeface="Wingdings" panose="05000000000000000000" charset="0"/>
              <a:buChar char="l"/>
            </a:pPr>
            <a:r>
              <a:rPr lang="zh-CN" altLang="en-US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使用</a:t>
            </a:r>
            <a:r>
              <a:rPr lang="en-US" altLang="zh-CN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ARouter</a:t>
            </a:r>
            <a:r>
              <a:rPr lang="zh-CN" altLang="en-US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进行组件之间的通信。</a:t>
            </a:r>
            <a:endParaRPr lang="zh-CN" altLang="en-US" sz="38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19908" y="519000"/>
            <a:ext cx="21599654" cy="1100967"/>
          </a:xfrm>
        </p:spPr>
        <p:txBody>
          <a:bodyPr/>
          <a:lstStyle/>
          <a:p>
            <a:r>
              <a:rPr lang="zh-CN" altLang="en-US" b="1">
                <a:sym typeface="+mn-ea"/>
              </a:rPr>
              <a:t>组件化</a:t>
            </a:r>
            <a:r>
              <a:rPr lang="en-US" altLang="zh-CN" b="1">
                <a:sym typeface="+mn-ea"/>
              </a:rPr>
              <a:t>build.gradle</a:t>
            </a:r>
            <a:r>
              <a:rPr lang="zh-CN" altLang="en-US" b="1">
                <a:sym typeface="+mn-ea"/>
              </a:rPr>
              <a:t>配置</a:t>
            </a:r>
            <a:endParaRPr lang="zh-CN" altLang="en-US" b="1">
              <a:sym typeface="+mn-ea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720090" y="1800225"/>
            <a:ext cx="21657945" cy="4867910"/>
          </a:xfrm>
          <a:prstGeom prst="rect">
            <a:avLst/>
          </a:prstGeom>
        </p:spPr>
        <p:txBody>
          <a:bodyPr wrap="square">
            <a:spAutoFit/>
          </a:bodyPr>
          <a:p>
            <a:pPr marL="571500" indent="-571500" algn="l" latinLnBrk="1">
              <a:lnSpc>
                <a:spcPct val="160000"/>
              </a:lnSpc>
              <a:buClrTx/>
              <a:buSzTx/>
              <a:buFont typeface="Wingdings" panose="05000000000000000000" charset="0"/>
              <a:buChar char="Ø"/>
            </a:pPr>
            <a:r>
              <a:rPr 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在组件化开发中，</a:t>
            </a:r>
            <a:r>
              <a:rPr 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build.gradle</a:t>
            </a: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要实现以下内容：</a:t>
            </a:r>
            <a:endParaRPr lang="zh-CN" altLang="en-US" sz="40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marL="1028700" lvl="1" indent="-571500" algn="l" latinLnBrk="1">
              <a:lnSpc>
                <a:spcPct val="160000"/>
              </a:lnSpc>
              <a:buClrTx/>
              <a:buSzTx/>
              <a:buFont typeface="Wingdings" panose="05000000000000000000" charset="0"/>
              <a:buChar char="l"/>
            </a:pPr>
            <a:r>
              <a:rPr lang="zh-CN" altLang="en-US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动态的管理业务组件在</a:t>
            </a:r>
            <a:r>
              <a:rPr lang="en-US" altLang="zh-CN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application</a:t>
            </a:r>
            <a:r>
              <a:rPr lang="zh-CN" altLang="en-US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和</a:t>
            </a:r>
            <a:r>
              <a:rPr lang="en-US" altLang="zh-CN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library</a:t>
            </a:r>
            <a:r>
              <a:rPr lang="zh-CN" altLang="en-US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之间的切换。</a:t>
            </a:r>
            <a:endParaRPr lang="zh-CN" altLang="en-US" sz="38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marL="1028700" lvl="1" indent="-571500" algn="l" latinLnBrk="1">
              <a:lnSpc>
                <a:spcPct val="160000"/>
              </a:lnSpc>
              <a:buClrTx/>
              <a:buSzTx/>
              <a:buFont typeface="Wingdings" panose="05000000000000000000" charset="0"/>
              <a:buChar char="l"/>
            </a:pPr>
            <a:r>
              <a:rPr lang="en-US" altLang="zh-CN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AndroidManifest</a:t>
            </a:r>
            <a:r>
              <a:rPr lang="zh-CN" altLang="en-US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在</a:t>
            </a:r>
            <a:r>
              <a:rPr lang="en-US" altLang="zh-CN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library</a:t>
            </a:r>
            <a:r>
              <a:rPr lang="zh-CN" altLang="en-US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和</a:t>
            </a:r>
            <a:r>
              <a:rPr lang="en-US" altLang="zh-CN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application</a:t>
            </a:r>
            <a:r>
              <a:rPr lang="zh-CN" altLang="en-US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写法不同，要实现动态选择。</a:t>
            </a:r>
            <a:endParaRPr lang="zh-CN" altLang="en-US" sz="38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marL="1028700" lvl="1" indent="-571500" algn="l" latinLnBrk="1">
              <a:lnSpc>
                <a:spcPct val="160000"/>
              </a:lnSpc>
              <a:buClrTx/>
              <a:buSzTx/>
              <a:buFont typeface="Wingdings" panose="05000000000000000000" charset="0"/>
              <a:buChar char="l"/>
            </a:pPr>
            <a:r>
              <a:rPr lang="zh-CN" altLang="en-US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统一的配置管理及统一的依赖管理。</a:t>
            </a:r>
            <a:endParaRPr lang="zh-CN" altLang="en-US" sz="38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marL="571500" lvl="0" indent="-571500" algn="l" latinLnBrk="1">
              <a:lnSpc>
                <a:spcPct val="160000"/>
              </a:lnSpc>
              <a:buClrTx/>
              <a:buSzTx/>
              <a:buFont typeface="Wingdings" panose="05000000000000000000" charset="0"/>
              <a:buChar char="Ø"/>
            </a:pP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具体实现请参考</a:t>
            </a:r>
            <a:r>
              <a:rPr lang="en-US" alt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gradledemo06</a:t>
            </a: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中的</a:t>
            </a:r>
            <a:r>
              <a:rPr lang="en-US" alt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common.gradle</a:t>
            </a: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。</a:t>
            </a:r>
            <a:endParaRPr lang="zh-CN" altLang="en-US" sz="40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</p:txBody>
      </p:sp>
    </p:spTree>
  </p:cSld>
  <p:clrMapOvr>
    <a:masterClrMapping/>
  </p:clrMapOvr>
  <p:transition/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m_i"/>
  <p:tag name="KSO_WM_UNIT_INDEX" val="1_1"/>
  <p:tag name="KSO_WM_UNIT_ID" val="diagram726_3*m_i*1_1"/>
  <p:tag name="KSO_WM_TEMPLATE_CATEGORY" val="diagram"/>
  <p:tag name="KSO_WM_TEMPLATE_INDEX" val="726"/>
  <p:tag name="KSO_WM_UNIT_LAYERLEVEL" val="1_1"/>
  <p:tag name="KSO_WM_TAG_VERSION" val="1.0"/>
  <p:tag name="KSO_WM_BEAUTIFY_FLAG" val="#wm#"/>
  <p:tag name="KSO_WM_DIAGRAM_GROUP_CODE" val="m1-1"/>
  <p:tag name="KSO_WM_UNIT_LINE_FORE_SCHEMECOLOR_INDEX_BRIGHTNESS" val="0"/>
  <p:tag name="KSO_WM_UNIT_LINE_FORE_SCHEMECOLOR_INDEX" val="6"/>
  <p:tag name="KSO_WM_UNIT_LINE_FILL_TYPE" val="2"/>
  <p:tag name="KSO_WM_UNIT_USESOURCEFORMAT_APPLY" val="1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m_h_i"/>
  <p:tag name="KSO_WM_UNIT_INDEX" val="1_3_2"/>
  <p:tag name="KSO_WM_UNIT_ID" val="diagram726_3*m_h_i*1_3_2"/>
  <p:tag name="KSO_WM_TEMPLATE_CATEGORY" val="diagram"/>
  <p:tag name="KSO_WM_TEMPLATE_INDEX" val="726"/>
  <p:tag name="KSO_WM_UNIT_LAYERLEVEL" val="1_1_1"/>
  <p:tag name="KSO_WM_TAG_VERSION" val="1.0"/>
  <p:tag name="KSO_WM_BEAUTIFY_FLAG" val="#wm#"/>
  <p:tag name="KSO_WM_DIAGRAM_GROUP_CODE" val="m1-1"/>
  <p:tag name="KSO_WM_UNIT_FILL_FORE_SCHEMECOLOR_INDEX_BRIGHTNESS" val="0.4"/>
  <p:tag name="KSO_WM_UNIT_FILL_FORE_SCHEMECOLOR_INDEX" val="7"/>
  <p:tag name="KSO_WM_UNIT_FILL_TYPE" val="1"/>
  <p:tag name="KSO_WM_UNIT_TEXT_FILL_FORE_SCHEMECOLOR_INDEX_BRIGHTNESS" val="0"/>
  <p:tag name="KSO_WM_UNIT_TEXT_FILL_FORE_SCHEMECOLOR_INDEX" val="2"/>
  <p:tag name="KSO_WM_UNIT_TEXT_FILL_TYPE" val="1"/>
  <p:tag name="KSO_WM_UNIT_USESOURCEFORMAT_APPLY" val="1"/>
</p:tagLst>
</file>

<file path=ppt/tags/tag11.xml><?xml version="1.0" encoding="utf-8"?>
<p:tagLst xmlns:p="http://schemas.openxmlformats.org/presentationml/2006/main">
  <p:tag name="KSO_WM_UNIT_SUBTYPE" val="a"/>
  <p:tag name="KSO_WM_UNIT_PRESET_TEXT" val="单击此处添加文本具体内容"/>
  <p:tag name="KSO_WM_UNIT_NOCLEAR" val="0"/>
  <p:tag name="KSO_WM_UNIT_VALUE" val="60"/>
  <p:tag name="KSO_WM_UNIT_HIGHLIGHT" val="0"/>
  <p:tag name="KSO_WM_UNIT_COMPATIBLE" val="0"/>
  <p:tag name="KSO_WM_UNIT_DIAGRAM_ISNUMVISUAL" val="0"/>
  <p:tag name="KSO_WM_UNIT_DIAGRAM_ISREFERUNIT" val="0"/>
  <p:tag name="KSO_WM_UNIT_TYPE" val="m_h_f"/>
  <p:tag name="KSO_WM_UNIT_INDEX" val="1_3_1"/>
  <p:tag name="KSO_WM_UNIT_ID" val="diagram726_3*m_h_f*1_3_1"/>
  <p:tag name="KSO_WM_TEMPLATE_CATEGORY" val="diagram"/>
  <p:tag name="KSO_WM_TEMPLATE_INDEX" val="726"/>
  <p:tag name="KSO_WM_UNIT_LAYERLEVEL" val="1_1_1"/>
  <p:tag name="KSO_WM_TAG_VERSION" val="1.0"/>
  <p:tag name="KSO_WM_BEAUTIFY_FLAG" val="#wm#"/>
  <p:tag name="KSO_WM_DIAGRAM_GROUP_CODE" val="m1-1"/>
  <p:tag name="KSO_WM_UNIT_TEXT_FILL_FORE_SCHEMECOLOR_INDEX_BRIGHTNESS" val="0"/>
  <p:tag name="KSO_WM_UNIT_TEXT_FILL_FORE_SCHEMECOLOR_INDEX" val="14"/>
  <p:tag name="KSO_WM_UNIT_TEXT_FILL_TYPE" val="1"/>
  <p:tag name="KSO_WM_UNIT_USESOURCEFORMAT_APPLY" val="1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SUBTYPE" val="d"/>
  <p:tag name="KSO_WM_UNIT_TYPE" val="m_h_i"/>
  <p:tag name="KSO_WM_UNIT_INDEX" val="1_2_1"/>
  <p:tag name="KSO_WM_UNIT_ID" val="diagram726_3*m_h_i*1_2_1"/>
  <p:tag name="KSO_WM_TEMPLATE_CATEGORY" val="diagram"/>
  <p:tag name="KSO_WM_TEMPLATE_INDEX" val="726"/>
  <p:tag name="KSO_WM_UNIT_LAYERLEVEL" val="1_1_1"/>
  <p:tag name="KSO_WM_TAG_VERSION" val="1.0"/>
  <p:tag name="KSO_WM_BEAUTIFY_FLAG" val="#wm#"/>
  <p:tag name="KSO_WM_DIAGRAM_GROUP_CODE" val="m1-1"/>
  <p:tag name="KSO_WM_UNIT_FILL_FORE_SCHEMECOLOR_INDEX_BRIGHTNESS" val="0"/>
  <p:tag name="KSO_WM_UNIT_FILL_FORE_SCHEMECOLOR_INDEX" val="6"/>
  <p:tag name="KSO_WM_UNIT_FILL_TYPE" val="1"/>
  <p:tag name="KSO_WM_UNIT_TEXT_FILL_FORE_SCHEMECOLOR_INDEX_BRIGHTNESS" val="0"/>
  <p:tag name="KSO_WM_UNIT_TEXT_FILL_FORE_SCHEMECOLOR_INDEX" val="14"/>
  <p:tag name="KSO_WM_UNIT_TEXT_FILL_TYPE" val="1"/>
  <p:tag name="KSO_WM_UNIT_USESOURCEFORMAT_APPLY" val="1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SUBTYPE" val="d"/>
  <p:tag name="KSO_WM_UNIT_TYPE" val="m_h_i"/>
  <p:tag name="KSO_WM_UNIT_INDEX" val="1_3_1"/>
  <p:tag name="KSO_WM_UNIT_ID" val="diagram726_3*m_h_i*1_3_1"/>
  <p:tag name="KSO_WM_TEMPLATE_CATEGORY" val="diagram"/>
  <p:tag name="KSO_WM_TEMPLATE_INDEX" val="726"/>
  <p:tag name="KSO_WM_UNIT_LAYERLEVEL" val="1_1_1"/>
  <p:tag name="KSO_WM_TAG_VERSION" val="1.0"/>
  <p:tag name="KSO_WM_BEAUTIFY_FLAG" val="#wm#"/>
  <p:tag name="KSO_WM_DIAGRAM_GROUP_CODE" val="m1-1"/>
  <p:tag name="KSO_WM_UNIT_FILL_FORE_SCHEMECOLOR_INDEX_BRIGHTNESS" val="0"/>
  <p:tag name="KSO_WM_UNIT_FILL_FORE_SCHEMECOLOR_INDEX" val="7"/>
  <p:tag name="KSO_WM_UNIT_FILL_TYPE" val="1"/>
  <p:tag name="KSO_WM_UNIT_TEXT_FILL_FORE_SCHEMECOLOR_INDEX_BRIGHTNESS" val="0"/>
  <p:tag name="KSO_WM_UNIT_TEXT_FILL_FORE_SCHEMECOLOR_INDEX" val="14"/>
  <p:tag name="KSO_WM_UNIT_TEXT_FILL_TYPE" val="1"/>
  <p:tag name="KSO_WM_UNIT_USESOURCEFORMAT_APPLY" val="1"/>
</p:tagLst>
</file>

<file path=ppt/tags/tag14.xml><?xml version="1.0" encoding="utf-8"?>
<p:tagLst xmlns:p="http://schemas.openxmlformats.org/presentationml/2006/main">
  <p:tag name="KSO_WM_SLIDE_ITEM_CNT" val="3"/>
</p:tagLst>
</file>

<file path=ppt/tags/tag2.xml><?xml version="1.0" encoding="utf-8"?>
<p:tagLst xmlns:p="http://schemas.openxmlformats.org/presentationml/2006/main"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TYPE" val="m_h_i"/>
  <p:tag name="KSO_WM_UNIT_INDEX" val="1_1_3"/>
  <p:tag name="KSO_WM_UNIT_ID" val="diagram726_3*m_h_i*1_1_3"/>
  <p:tag name="KSO_WM_TEMPLATE_CATEGORY" val="diagram"/>
  <p:tag name="KSO_WM_TEMPLATE_INDEX" val="726"/>
  <p:tag name="KSO_WM_UNIT_LAYERLEVEL" val="1_1_1"/>
  <p:tag name="KSO_WM_TAG_VERSION" val="1.0"/>
  <p:tag name="KSO_WM_BEAUTIFY_FLAG" val="#wm#"/>
  <p:tag name="KSO_WM_DIAGRAM_GROUP_CODE" val="m1-1"/>
  <p:tag name="KSO_WM_UNIT_FILL_FORE_SCHEMECOLOR_INDEX_BRIGHTNESS" val="0"/>
  <p:tag name="KSO_WM_UNIT_FILL_FORE_SCHEMECOLOR_INDEX" val="5"/>
  <p:tag name="KSO_WM_UNIT_FILL_TYPE" val="1"/>
  <p:tag name="KSO_WM_UNIT_TEXT_FILL_FORE_SCHEMECOLOR_INDEX_BRIGHTNESS" val="0"/>
  <p:tag name="KSO_WM_UNIT_TEXT_FILL_FORE_SCHEMECOLOR_INDEX" val="2"/>
  <p:tag name="KSO_WM_UNIT_TEXT_FILL_TYPE" val="1"/>
  <p:tag name="KSO_WM_UNIT_USESOURCEFORMAT_APPLY" val="1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m_h_i"/>
  <p:tag name="KSO_WM_UNIT_INDEX" val="1_1_2"/>
  <p:tag name="KSO_WM_UNIT_ID" val="diagram726_3*m_h_i*1_1_2"/>
  <p:tag name="KSO_WM_TEMPLATE_CATEGORY" val="diagram"/>
  <p:tag name="KSO_WM_TEMPLATE_INDEX" val="726"/>
  <p:tag name="KSO_WM_UNIT_LAYERLEVEL" val="1_1_1"/>
  <p:tag name="KSO_WM_TAG_VERSION" val="1.0"/>
  <p:tag name="KSO_WM_BEAUTIFY_FLAG" val="#wm#"/>
  <p:tag name="KSO_WM_DIAGRAM_GROUP_CODE" val="m1-1"/>
  <p:tag name="KSO_WM_UNIT_FILL_FORE_SCHEMECOLOR_INDEX_BRIGHTNESS" val="0.4"/>
  <p:tag name="KSO_WM_UNIT_FILL_FORE_SCHEMECOLOR_INDEX" val="5"/>
  <p:tag name="KSO_WM_UNIT_FILL_TYPE" val="1"/>
  <p:tag name="KSO_WM_UNIT_TEXT_FILL_FORE_SCHEMECOLOR_INDEX_BRIGHTNESS" val="0"/>
  <p:tag name="KSO_WM_UNIT_TEXT_FILL_FORE_SCHEMECOLOR_INDEX" val="2"/>
  <p:tag name="KSO_WM_UNIT_TEXT_FILL_TYPE" val="1"/>
  <p:tag name="KSO_WM_UNIT_USESOURCEFORMAT_APPLY" val="1"/>
</p:tagLst>
</file>

<file path=ppt/tags/tag4.xml><?xml version="1.0" encoding="utf-8"?>
<p:tagLst xmlns:p="http://schemas.openxmlformats.org/presentationml/2006/main">
  <p:tag name="KSO_WM_UNIT_SUBTYPE" val="a"/>
  <p:tag name="KSO_WM_UNIT_PRESET_TEXT" val="单击此处添加文本具体内容"/>
  <p:tag name="KSO_WM_UNIT_NOCLEAR" val="0"/>
  <p:tag name="KSO_WM_UNIT_VALUE" val="60"/>
  <p:tag name="KSO_WM_UNIT_HIGHLIGHT" val="0"/>
  <p:tag name="KSO_WM_UNIT_COMPATIBLE" val="0"/>
  <p:tag name="KSO_WM_UNIT_DIAGRAM_ISNUMVISUAL" val="0"/>
  <p:tag name="KSO_WM_UNIT_DIAGRAM_ISREFERUNIT" val="0"/>
  <p:tag name="KSO_WM_UNIT_TYPE" val="m_h_f"/>
  <p:tag name="KSO_WM_UNIT_INDEX" val="1_1_1"/>
  <p:tag name="KSO_WM_UNIT_ID" val="diagram726_3*m_h_f*1_1_1"/>
  <p:tag name="KSO_WM_TEMPLATE_CATEGORY" val="diagram"/>
  <p:tag name="KSO_WM_TEMPLATE_INDEX" val="726"/>
  <p:tag name="KSO_WM_UNIT_LAYERLEVEL" val="1_1_1"/>
  <p:tag name="KSO_WM_TAG_VERSION" val="1.0"/>
  <p:tag name="KSO_WM_BEAUTIFY_FLAG" val="#wm#"/>
  <p:tag name="KSO_WM_DIAGRAM_GROUP_CODE" val="m1-1"/>
  <p:tag name="KSO_WM_UNIT_TEXT_FILL_FORE_SCHEMECOLOR_INDEX_BRIGHTNESS" val="0"/>
  <p:tag name="KSO_WM_UNIT_TEXT_FILL_FORE_SCHEMECOLOR_INDEX" val="14"/>
  <p:tag name="KSO_WM_UNIT_TEXT_FILL_TYPE" val="1"/>
  <p:tag name="KSO_WM_UNIT_USESOURCEFORMAT_APPLY" val="1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SUBTYPE" val="d"/>
  <p:tag name="KSO_WM_UNIT_TYPE" val="m_h_i"/>
  <p:tag name="KSO_WM_UNIT_INDEX" val="1_1_1"/>
  <p:tag name="KSO_WM_UNIT_ID" val="diagram726_3*m_h_i*1_1_1"/>
  <p:tag name="KSO_WM_TEMPLATE_CATEGORY" val="diagram"/>
  <p:tag name="KSO_WM_TEMPLATE_INDEX" val="726"/>
  <p:tag name="KSO_WM_UNIT_LAYERLEVEL" val="1_1_1"/>
  <p:tag name="KSO_WM_TAG_VERSION" val="1.0"/>
  <p:tag name="KSO_WM_BEAUTIFY_FLAG" val="#wm#"/>
  <p:tag name="KSO_WM_DIAGRAM_GROUP_CODE" val="m1-1"/>
  <p:tag name="KSO_WM_UNIT_FILL_FORE_SCHEMECOLOR_INDEX_BRIGHTNESS" val="0"/>
  <p:tag name="KSO_WM_UNIT_FILL_FORE_SCHEMECOLOR_INDEX" val="5"/>
  <p:tag name="KSO_WM_UNIT_FILL_TYPE" val="1"/>
  <p:tag name="KSO_WM_UNIT_TEXT_FILL_FORE_SCHEMECOLOR_INDEX_BRIGHTNESS" val="0"/>
  <p:tag name="KSO_WM_UNIT_TEXT_FILL_FORE_SCHEMECOLOR_INDEX" val="14"/>
  <p:tag name="KSO_WM_UNIT_TEXT_FILL_TYPE" val="1"/>
  <p:tag name="KSO_WM_UNIT_USESOURCEFORMAT_APPLY" val="1"/>
</p:tagLst>
</file>

<file path=ppt/tags/tag6.xml><?xml version="1.0" encoding="utf-8"?>
<p:tagLst xmlns:p="http://schemas.openxmlformats.org/presentationml/2006/main"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TYPE" val="m_h_i"/>
  <p:tag name="KSO_WM_UNIT_INDEX" val="1_2_3"/>
  <p:tag name="KSO_WM_UNIT_ID" val="diagram726_3*m_h_i*1_2_3"/>
  <p:tag name="KSO_WM_TEMPLATE_CATEGORY" val="diagram"/>
  <p:tag name="KSO_WM_TEMPLATE_INDEX" val="726"/>
  <p:tag name="KSO_WM_UNIT_LAYERLEVEL" val="1_1_1"/>
  <p:tag name="KSO_WM_TAG_VERSION" val="1.0"/>
  <p:tag name="KSO_WM_BEAUTIFY_FLAG" val="#wm#"/>
  <p:tag name="KSO_WM_DIAGRAM_GROUP_CODE" val="m1-1"/>
  <p:tag name="KSO_WM_UNIT_FILL_FORE_SCHEMECOLOR_INDEX_BRIGHTNESS" val="0"/>
  <p:tag name="KSO_WM_UNIT_FILL_FORE_SCHEMECOLOR_INDEX" val="6"/>
  <p:tag name="KSO_WM_UNIT_FILL_TYPE" val="1"/>
  <p:tag name="KSO_WM_UNIT_TEXT_FILL_FORE_SCHEMECOLOR_INDEX_BRIGHTNESS" val="0"/>
  <p:tag name="KSO_WM_UNIT_TEXT_FILL_FORE_SCHEMECOLOR_INDEX" val="2"/>
  <p:tag name="KSO_WM_UNIT_TEXT_FILL_TYPE" val="1"/>
  <p:tag name="KSO_WM_UNIT_USESOURCEFORMAT_APPLY" val="1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m_h_i"/>
  <p:tag name="KSO_WM_UNIT_INDEX" val="1_2_2"/>
  <p:tag name="KSO_WM_UNIT_ID" val="diagram726_3*m_h_i*1_2_2"/>
  <p:tag name="KSO_WM_TEMPLATE_CATEGORY" val="diagram"/>
  <p:tag name="KSO_WM_TEMPLATE_INDEX" val="726"/>
  <p:tag name="KSO_WM_UNIT_LAYERLEVEL" val="1_1_1"/>
  <p:tag name="KSO_WM_TAG_VERSION" val="1.0"/>
  <p:tag name="KSO_WM_BEAUTIFY_FLAG" val="#wm#"/>
  <p:tag name="KSO_WM_DIAGRAM_GROUP_CODE" val="m1-1"/>
  <p:tag name="KSO_WM_UNIT_FILL_FORE_SCHEMECOLOR_INDEX_BRIGHTNESS" val="0.4"/>
  <p:tag name="KSO_WM_UNIT_FILL_FORE_SCHEMECOLOR_INDEX" val="6"/>
  <p:tag name="KSO_WM_UNIT_FILL_TYPE" val="1"/>
  <p:tag name="KSO_WM_UNIT_TEXT_FILL_FORE_SCHEMECOLOR_INDEX_BRIGHTNESS" val="0"/>
  <p:tag name="KSO_WM_UNIT_TEXT_FILL_FORE_SCHEMECOLOR_INDEX" val="2"/>
  <p:tag name="KSO_WM_UNIT_TEXT_FILL_TYPE" val="1"/>
  <p:tag name="KSO_WM_UNIT_USESOURCEFORMAT_APPLY" val="1"/>
</p:tagLst>
</file>

<file path=ppt/tags/tag8.xml><?xml version="1.0" encoding="utf-8"?>
<p:tagLst xmlns:p="http://schemas.openxmlformats.org/presentationml/2006/main">
  <p:tag name="KSO_WM_UNIT_SUBTYPE" val="a"/>
  <p:tag name="KSO_WM_UNIT_PRESET_TEXT" val="单击此处添加文本具体内容"/>
  <p:tag name="KSO_WM_UNIT_NOCLEAR" val="0"/>
  <p:tag name="KSO_WM_UNIT_VALUE" val="60"/>
  <p:tag name="KSO_WM_UNIT_HIGHLIGHT" val="0"/>
  <p:tag name="KSO_WM_UNIT_COMPATIBLE" val="0"/>
  <p:tag name="KSO_WM_UNIT_DIAGRAM_ISNUMVISUAL" val="0"/>
  <p:tag name="KSO_WM_UNIT_DIAGRAM_ISREFERUNIT" val="0"/>
  <p:tag name="KSO_WM_UNIT_TYPE" val="m_h_f"/>
  <p:tag name="KSO_WM_UNIT_INDEX" val="1_2_1"/>
  <p:tag name="KSO_WM_UNIT_ID" val="diagram726_3*m_h_f*1_2_1"/>
  <p:tag name="KSO_WM_TEMPLATE_CATEGORY" val="diagram"/>
  <p:tag name="KSO_WM_TEMPLATE_INDEX" val="726"/>
  <p:tag name="KSO_WM_UNIT_LAYERLEVEL" val="1_1_1"/>
  <p:tag name="KSO_WM_TAG_VERSION" val="1.0"/>
  <p:tag name="KSO_WM_BEAUTIFY_FLAG" val="#wm#"/>
  <p:tag name="KSO_WM_DIAGRAM_GROUP_CODE" val="m1-1"/>
  <p:tag name="KSO_WM_UNIT_TEXT_FILL_FORE_SCHEMECOLOR_INDEX_BRIGHTNESS" val="0"/>
  <p:tag name="KSO_WM_UNIT_TEXT_FILL_FORE_SCHEMECOLOR_INDEX" val="14"/>
  <p:tag name="KSO_WM_UNIT_TEXT_FILL_TYPE" val="1"/>
  <p:tag name="KSO_WM_UNIT_USESOURCEFORMAT_APPLY" val="1"/>
</p:tagLst>
</file>

<file path=ppt/tags/tag9.xml><?xml version="1.0" encoding="utf-8"?>
<p:tagLst xmlns:p="http://schemas.openxmlformats.org/presentationml/2006/main"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TYPE" val="m_h_i"/>
  <p:tag name="KSO_WM_UNIT_INDEX" val="1_3_3"/>
  <p:tag name="KSO_WM_UNIT_ID" val="diagram726_3*m_h_i*1_3_3"/>
  <p:tag name="KSO_WM_TEMPLATE_CATEGORY" val="diagram"/>
  <p:tag name="KSO_WM_TEMPLATE_INDEX" val="726"/>
  <p:tag name="KSO_WM_UNIT_LAYERLEVEL" val="1_1_1"/>
  <p:tag name="KSO_WM_TAG_VERSION" val="1.0"/>
  <p:tag name="KSO_WM_BEAUTIFY_FLAG" val="#wm#"/>
  <p:tag name="KSO_WM_DIAGRAM_GROUP_CODE" val="m1-1"/>
  <p:tag name="KSO_WM_UNIT_FILL_FORE_SCHEMECOLOR_INDEX_BRIGHTNESS" val="0"/>
  <p:tag name="KSO_WM_UNIT_FILL_FORE_SCHEMECOLOR_INDEX" val="7"/>
  <p:tag name="KSO_WM_UNIT_FILL_TYPE" val="1"/>
  <p:tag name="KSO_WM_UNIT_TEXT_FILL_FORE_SCHEMECOLOR_INDEX_BRIGHTNESS" val="0"/>
  <p:tag name="KSO_WM_UNIT_TEXT_FILL_FORE_SCHEMECOLOR_INDEX" val="2"/>
  <p:tag name="KSO_WM_UNIT_TEXT_FILL_TYPE" val="1"/>
  <p:tag name="KSO_WM_UNIT_USESOURCEFORMAT_APPLY" val="1"/>
</p:tagLst>
</file>

<file path=ppt/theme/theme1.xml><?xml version="1.0" encoding="utf-8"?>
<a:theme xmlns:a="http://schemas.openxmlformats.org/drawingml/2006/main" name="Office 主题​​">
  <a:themeElements>
    <a:clrScheme name="蓝色暖调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solidFill>
            <a:schemeClr val="tx1">
              <a:lumMod val="50000"/>
              <a:lumOff val="50000"/>
            </a:schemeClr>
          </a:solidFill>
          <a:prstDash val="lgDash"/>
        </a:ln>
      </a:spPr>
      <a:bodyPr wrap="square" rtlCol="0" anchor="ctr">
        <a:spAutoFit/>
      </a:bodyPr>
      <a:lstStyle>
        <a:defPPr marL="457200" indent="-457200" algn="l">
          <a:lnSpc>
            <a:spcPct val="150000"/>
          </a:lnSpc>
          <a:buFont typeface="Wingdings" panose="05000000000000000000" pitchFamily="2" charset="2"/>
          <a:buChar char="v"/>
          <a:defRPr sz="3200" smtClean="0">
            <a:solidFill>
              <a:srgbClr val="595959"/>
            </a:solidFill>
            <a:latin typeface="黑体" panose="02010609060101010101" pitchFamily="49" charset="-122"/>
            <a:ea typeface="黑体" panose="02010609060101010101" pitchFamily="49" charset="-122"/>
          </a:defRPr>
        </a:defPPr>
      </a:lstStyle>
    </a:spDef>
    <a:lnDef>
      <a:spPr>
        <a:ln w="57150">
          <a:solidFill>
            <a:schemeClr val="tx1">
              <a:lumMod val="50000"/>
              <a:lumOff val="50000"/>
            </a:schemeClr>
          </a:solidFill>
          <a:prstDash val="solid"/>
          <a:tailEnd type="triangl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/>
      <a:bodyPr vert="horz" wrap="none" lIns="91440" tIns="45720" rIns="91440" bIns="45720" rtlCol="0">
        <a:normAutofit/>
      </a:bodyPr>
      <a:lstStyle>
        <a:defPPr algn="ctr">
          <a:lnSpc>
            <a:spcPct val="150000"/>
          </a:lnSpc>
          <a:defRPr sz="3200" smtClean="0">
            <a:solidFill>
              <a:srgbClr val="595959"/>
            </a:solidFill>
            <a:latin typeface="黑体" panose="02010609060101010101" pitchFamily="49" charset="-122"/>
            <a:ea typeface="黑体" panose="02010609060101010101" pitchFamily="49" charset="-122"/>
            <a:cs typeface="Source Han Sans CN Normal" charset="-122"/>
          </a:defRPr>
        </a:defPPr>
      </a:lstStyle>
    </a:txDef>
  </a:objectDefaul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478</Words>
  <Application>WPS 演示</Application>
  <PresentationFormat>自定义</PresentationFormat>
  <Paragraphs>49</Paragraphs>
  <Slides>6</Slides>
  <Notes>18</Notes>
  <HiddenSlides>0</HiddenSlides>
  <MMClips>0</MMClips>
  <ScaleCrop>false</ScaleCrop>
  <HeadingPairs>
    <vt:vector size="6" baseType="variant">
      <vt:variant>
        <vt:lpstr>已用的字体</vt:lpstr>
      </vt:variant>
      <vt:variant>
        <vt:i4>13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20" baseType="lpstr">
      <vt:lpstr>Arial</vt:lpstr>
      <vt:lpstr>宋体</vt:lpstr>
      <vt:lpstr>Wingdings</vt:lpstr>
      <vt:lpstr>黑体</vt:lpstr>
      <vt:lpstr>Source Han Sans CN Normal</vt:lpstr>
      <vt:lpstr>思源黑体 CN Bold</vt:lpstr>
      <vt:lpstr>微软雅黑</vt:lpstr>
      <vt:lpstr>Times New Roman</vt:lpstr>
      <vt:lpstr>Noto Sans CJK SC Medium</vt:lpstr>
      <vt:lpstr>楷体</vt:lpstr>
      <vt:lpstr>Wingdings</vt:lpstr>
      <vt:lpstr>Arial Unicode MS</vt:lpstr>
      <vt:lpstr>Calibri</vt:lpstr>
      <vt:lpstr>Office 主题​​</vt:lpstr>
      <vt:lpstr>PowerPoint 演示文稿</vt:lpstr>
      <vt:lpstr>Android Gradle 08</vt:lpstr>
      <vt:lpstr>讲师简介</vt:lpstr>
      <vt:lpstr>AGP其它配置</vt:lpstr>
      <vt:lpstr>组件化build优化</vt:lpstr>
      <vt:lpstr>resValue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css布局</dc:title>
  <dc:creator>刘碎春</dc:creator>
  <cp:lastModifiedBy>Jason</cp:lastModifiedBy>
  <cp:revision>3583</cp:revision>
  <dcterms:created xsi:type="dcterms:W3CDTF">2014-06-24T08:28:00Z</dcterms:created>
  <dcterms:modified xsi:type="dcterms:W3CDTF">2021-06-11T14:58:54Z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2052-11.1.0.10495</vt:lpwstr>
  </property>
  <property fmtid="{D5CDD505-2E9C-101B-9397-08002B2CF9AE}" pid="3" name="ICV">
    <vt:lpwstr>0712A75B51E04CF8A429D6417E1EC472</vt:lpwstr>
  </property>
</Properties>
</file>