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4"/>
  </p:handoutMasterIdLst>
  <p:sldIdLst>
    <p:sldId id="911" r:id="rId3"/>
    <p:sldId id="888" r:id="rId5"/>
    <p:sldId id="969" r:id="rId6"/>
    <p:sldId id="693" r:id="rId7"/>
    <p:sldId id="1085" r:id="rId8"/>
    <p:sldId id="1086" r:id="rId9"/>
    <p:sldId id="1087" r:id="rId10"/>
    <p:sldId id="1088" r:id="rId11"/>
    <p:sldId id="1089" r:id="rId12"/>
    <p:sldId id="983" r:id="rId13"/>
    <p:sldId id="1090" r:id="rId14"/>
    <p:sldId id="1091" r:id="rId15"/>
    <p:sldId id="1083" r:id="rId16"/>
    <p:sldId id="1092" r:id="rId17"/>
    <p:sldId id="1093" r:id="rId18"/>
    <p:sldId id="1094" r:id="rId19"/>
    <p:sldId id="1084" r:id="rId20"/>
    <p:sldId id="1095" r:id="rId21"/>
    <p:sldId id="1096" r:id="rId22"/>
    <p:sldId id="1097" r:id="rId23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911"/>
            <p14:sldId id="888"/>
            <p14:sldId id="969"/>
            <p14:sldId id="693"/>
            <p14:sldId id="1085"/>
            <p14:sldId id="983"/>
            <p14:sldId id="1090"/>
            <p14:sldId id="1091"/>
            <p14:sldId id="1086"/>
            <p14:sldId id="1087"/>
            <p14:sldId id="1088"/>
            <p14:sldId id="1089"/>
            <p14:sldId id="1083"/>
            <p14:sldId id="1092"/>
            <p14:sldId id="1093"/>
            <p14:sldId id="1094"/>
            <p14:sldId id="1084"/>
            <p14:sldId id="1095"/>
            <p14:sldId id="1096"/>
            <p14:sldId id="109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591"/>
        <p:guide pos="2165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0861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707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AGP</a:t>
            </a:r>
            <a:r>
              <a:rPr lang="zh-CN" altLang="en-US" spc="-200">
                <a:sym typeface="+mn-ea"/>
              </a:rPr>
              <a:t>实战二：启用</a:t>
            </a:r>
            <a:r>
              <a:rPr lang="en-US" altLang="zh-CN" spc="-200">
                <a:sym typeface="+mn-ea"/>
              </a:rPr>
              <a:t>mu</a:t>
            </a:r>
            <a:r>
              <a:rPr lang="en-US" altLang="zh-CN" spc="-200">
                <a:sym typeface="+mn-ea"/>
              </a:rPr>
              <a:t>l</a:t>
            </a:r>
            <a:r>
              <a:rPr lang="en-US" altLang="zh-CN" spc="-200">
                <a:sym typeface="+mn-ea"/>
              </a:rPr>
              <a:t>tiDex</a:t>
            </a:r>
            <a:endParaRPr lang="en-US" alt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528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65535</a:t>
            </a:r>
            <a:r>
              <a:rPr lang="zh-CN" altLang="en-US" b="1">
                <a:sym typeface="+mn-ea"/>
              </a:rPr>
              <a:t>方法数限制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304609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DexOpt会把每一个类的方法id检索起来，存在一个链表结构里面。这个链表的长度是用short类型来保存的，这就使得方法数id不能超过65535。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文件不能超过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65535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个方法数量，通过打包多个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dex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文件来解决问题。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启用</a:t>
            </a:r>
            <a:r>
              <a:rPr lang="en-US" altLang="zh-CN" b="1">
                <a:sym typeface="+mn-ea"/>
              </a:rPr>
              <a:t>multiDex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01586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在相应的产品风味中设置multiDexEnabled true。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添加依赖：implementation 'androidx.multidex:multidex:2.0.1'。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创建MyApplication 继承MultiDexApplication，并在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AndoridManifest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指定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MyApplication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如果不方便使用继承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MultiDexApplication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，可以通过重写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attachBaseContext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方法，在方法中调用MultiDex.install(this)。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AGP</a:t>
            </a:r>
            <a:r>
              <a:rPr lang="zh-CN" altLang="en-US" spc="-200">
                <a:sym typeface="+mn-ea"/>
              </a:rPr>
              <a:t>实战三：</a:t>
            </a:r>
            <a:r>
              <a:rPr lang="en-US" altLang="zh-CN" spc="-200">
                <a:sym typeface="+mn-ea"/>
              </a:rPr>
              <a:t>aar</a:t>
            </a:r>
            <a:r>
              <a:rPr lang="zh-CN" altLang="en-US" spc="-200">
                <a:sym typeface="+mn-ea"/>
              </a:rPr>
              <a:t>打包发布</a:t>
            </a:r>
            <a:r>
              <a:rPr lang="en-US" altLang="zh-CN" spc="-200">
                <a:sym typeface="+mn-ea"/>
              </a:rPr>
              <a:t>maven</a:t>
            </a:r>
            <a:endParaRPr lang="en-US" alt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637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什么是</a:t>
            </a:r>
            <a:r>
              <a:rPr lang="en-US" altLang="zh-CN" b="1">
                <a:sym typeface="+mn-ea"/>
              </a:rPr>
              <a:t>aar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030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就是Android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的二进制归档文件，包含所有资源，class以及res资源文件全部包含。简单来说就是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 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工程进行单独打包后的产物。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将aar解压（后缀改为.zip，再解压文件）打开后，可以看到每个aar解压后的内容可能不完全一样，但是都会包含AndroidManifest.xml，classes.jar，res，R.txt。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>
                <a:sym typeface="+mn-ea"/>
              </a:rPr>
              <a:t>如何打包</a:t>
            </a:r>
            <a:r>
              <a:rPr lang="en-US" altLang="zh-CN" b="1">
                <a:sym typeface="+mn-ea"/>
              </a:rPr>
              <a:t>aar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030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先在项目工程中创建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并且在主工程中依赖这个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然后在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的任务集中找到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assemble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这个任务。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调用这个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assemble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任务进行对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打包，会生成对应的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文件，存放在当前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工程的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build/outputs/aar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目录下。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依赖</a:t>
            </a:r>
            <a:r>
              <a:rPr lang="en-US" altLang="zh-CN" b="1">
                <a:sym typeface="+mn-ea"/>
              </a:rPr>
              <a:t>aar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90169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可以把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放入到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文件夹下，然后通过相对路径的方式依赖进来：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implementation files('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libs/xxxxxx.aar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或者通过添加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respositories{flatDir{dirs 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'libs'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，然后在进行依赖：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implementation files(name:'xxxxxx.aar', ext:'aar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还可以通过把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发布到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仓库，然后通过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maven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来管理这些远程的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aar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文件，具体依赖就跟使用第三方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git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上的这些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一样了。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AGP</a:t>
            </a:r>
            <a:r>
              <a:rPr lang="zh-CN" altLang="en-US" spc="-200">
                <a:sym typeface="+mn-ea"/>
              </a:rPr>
              <a:t>实战四：</a:t>
            </a:r>
            <a:r>
              <a:rPr lang="en-US" altLang="zh-CN" spc="-200">
                <a:sym typeface="+mn-ea"/>
              </a:rPr>
              <a:t>apt</a:t>
            </a:r>
            <a:r>
              <a:rPr lang="zh-CN" altLang="en-US" spc="-200">
                <a:sym typeface="+mn-ea"/>
              </a:rPr>
              <a:t>自动化代码处理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8059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altLang="en-US" b="1">
                <a:sym typeface="+mn-ea"/>
              </a:rPr>
              <a:t>注解处理器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00075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annotationProcessor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是在依赖管理中通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implementation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一样重要的设置。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注解处理器主要用来在编译时期，对指定的注解类进行扫描并进行相关的处理。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dependencies{}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annotationProcessor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添加进来的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，是不会打包进文件的，而是在编译时期，运行其中的指定的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类，这些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都继承了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AbstractProcessor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，并实现其中的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process()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方法来进行处理注解。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AbstractProcessor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3635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创建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 library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并自定义一个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Processor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来处理注解，一般有如下步骤：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继承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AbstractProcessor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类，重写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init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在类上面使用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@AutoService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注解，主要作用就是来自动添加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main/META-INF/services/javax.annotation.processing.Processor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文件的，文件中指定了要使用的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Processor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AutoService)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需要</a:t>
            </a: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annotationProcessor 'com.google.auto.service:auto-service:1.0-rc4'</a:t>
            </a:r>
            <a:r>
              <a:rPr lang="en-US" alt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；compileOnly 'com.google.auto.service:auto-service:1.0-rc4'</a:t>
            </a:r>
            <a:endParaRPr lang="zh-CN" altLang="en-US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在类上使用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SupportedAnnotationTypes注解来指定要被扫描处理的注解。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(value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是注解的全类名，可以添加多个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@SupportedSourceVersion(SourceVersion.RELEASE_8)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在类上使用，指定支持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Java8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版本。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08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其它配置</a:t>
            </a:r>
            <a:b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</a:b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实战二：启用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multiDex</a:t>
            </a:r>
            <a:endParaRPr lang="en-US" alt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实战三：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aar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打包发布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maven</a:t>
            </a:r>
            <a:endParaRPr lang="en-US" alt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AGP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实战四：</a:t>
            </a:r>
            <a:r>
              <a:rPr lang="en-US" alt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apt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自动化代码处理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init</a:t>
            </a:r>
            <a:r>
              <a:rPr lang="zh-CN" altLang="en-US" b="1">
                <a:sym typeface="+mn-ea"/>
              </a:rPr>
              <a:t>、</a:t>
            </a:r>
            <a:r>
              <a:rPr lang="en-US" altLang="zh-CN" b="1">
                <a:sym typeface="+mn-ea"/>
              </a:rPr>
              <a:t>process</a:t>
            </a:r>
            <a:r>
              <a:rPr lang="zh-CN" altLang="en-US" b="1">
                <a:sym typeface="+mn-ea"/>
              </a:rPr>
              <a:t>方法</a:t>
            </a:r>
            <a:endParaRPr lang="zh-CN" altLang="en-US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00075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init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方法主要用进行一些初始化的操作，并且可以获取到一些工具类，这些工具类可以用来处理注解使用的类的相关信息，日志，文件处理等等。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process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方法是扫描到注解后主要进入的方法，可以当成注解处理的入口方法。在这个方法中，可以获取到指定注解使用的类的相关信息及注解信息，然后通过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Elements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各种工具，获取到这个类的所有信息。再配合构建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代码的框架比如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javapoet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，就可以在编译期间生成自己想要的代码了。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55980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67270" y="574103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13" name="TextBox 12"/>
          <p:cNvSpPr txBox="1"/>
          <p:nvPr/>
        </p:nvSpPr>
        <p:spPr>
          <a:xfrm>
            <a:off x="7333976" y="4750851"/>
            <a:ext cx="1210418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动脑学院</a:t>
            </a:r>
            <a:r>
              <a:rPr lang="en-US" altLang="zh-CN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39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高级讲师</a:t>
            </a:r>
            <a:endParaRPr lang="zh-CN" altLang="en-US" sz="39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AGP</a:t>
            </a:r>
            <a:r>
              <a:rPr lang="zh-CN" altLang="en-US" spc="-200">
                <a:sym typeface="+mn-ea"/>
              </a:rPr>
              <a:t>其它配置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95325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resValue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590169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resValue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可以为当前的构建产品增加资源文件属性。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resValue 'string', '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name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', '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value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string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表示资源标签的类型。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name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，资源属性名称。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value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，对应的属性值。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注意，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name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如果已经存在，就不能进行覆盖。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不同的产品风味都可以添加自己的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resValue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，如果要所有产品风味都添加到，可以在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defalutConfig{}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进行添加。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buildConfigField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89554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buildConifgField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为产品修改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BulidConfig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中的类型。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BuildConfig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是在产品构建时自动生成的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类，里面存放了一些静态常量，编译后可以直接使用类中的常量。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buildConfigField 'String', '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fieldName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', '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value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'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String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表示字符串类型，可以是其它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类型，但是要注意，这里做的是文本的替换。所以，如果是其它类型，可以使用全类名的方式。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l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filedName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表示属性名，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value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则是对应的值，由于是文本替换，如果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value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是字符串，需要自己加入双引号。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sourceSets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1191006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中，可以为构建类型添加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SourceSet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设置。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sourceSets{}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中主要通过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main{}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来设置源码文件的位置、资源文件存放的位置等。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manifest.srcFile：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AndroidManifest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文件存放的路径；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java.srcDirs：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源文件存放的路径；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resources.srcDirs：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resources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(java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项目中的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存放的路径；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aidl.srcDirs：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aidl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文件存放的路径；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res.srcDirs：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res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文件夹路径；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assets.srcDirs：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assets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文件夹路径；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jniLibs.srcDirs：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jniLibs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文件夹路径；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adbOptions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760095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android{}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中，可以为构建类型添加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adb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设置。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adbOptions {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timeOutInMs = 5 * 1000 // ms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installOptions '-r', '-s'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adb install有 l, r, t, s, d, g 这6个选项。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-l: 锁定该应用程序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-r: 替换已经存在的应用程序，强制安装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-t: 允许测试包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-s: 把应用装到sd卡上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-d: 允许进行降级安装，也就是应用的版本比手机上的版本低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// -g: 为该应用授予所有运行时的权限</a:t>
            </a:r>
            <a:endParaRPr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1" indent="0" algn="l" latinLnBrk="1">
              <a:lnSpc>
                <a:spcPct val="100000"/>
              </a:lnSpc>
              <a:buClrTx/>
              <a:buSzTx/>
              <a:buNone/>
            </a:pPr>
            <a:r>
              <a:rPr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}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>
                <a:sym typeface="+mn-ea"/>
              </a:rPr>
              <a:t>javaCompileOptions</a:t>
            </a:r>
            <a:endParaRPr lang="en-US" altLang="zh-CN" b="1">
              <a:sym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48310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使用javaCompileOptions可以在编译时，构建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代码添加一些设置。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6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比如为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apt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添加相关的参数：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javaCompileOptions {</a:t>
            </a:r>
            <a:endParaRPr lang="zh-CN" altLang="en-US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annotationProcessorOptions {</a:t>
            </a:r>
            <a:endParaRPr lang="zh-CN" altLang="en-US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    arguments </a:t>
            </a:r>
            <a:r>
              <a:rPr lang="en-US" alt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+</a:t>
            </a: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= [A: 'a']</a:t>
            </a:r>
            <a:r>
              <a:rPr lang="en-US" alt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// </a:t>
            </a: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注意</a:t>
            </a:r>
            <a:r>
              <a:rPr lang="en-US" alt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+= </a:t>
            </a: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=</a:t>
            </a: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的区别</a:t>
            </a:r>
            <a:endParaRPr lang="zh-CN" altLang="en-US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    }</a:t>
            </a:r>
            <a:endParaRPr lang="zh-CN" altLang="en-US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20000"/>
              </a:lnSpc>
              <a:buClrTx/>
              <a:buSzTx/>
              <a:buNone/>
            </a:pPr>
            <a:r>
              <a:rPr lang="zh-CN" altLang="en-US" sz="3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   }</a:t>
            </a:r>
            <a:endParaRPr lang="zh-CN" altLang="en-US" sz="3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3478</Words>
  <Application>WPS 演示</Application>
  <PresentationFormat>自定义</PresentationFormat>
  <Paragraphs>150</Paragraphs>
  <Slides>20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楷体</vt:lpstr>
      <vt:lpstr>Arial Unicode MS</vt:lpstr>
      <vt:lpstr>Calibri</vt:lpstr>
      <vt:lpstr>Wingdings</vt:lpstr>
      <vt:lpstr>Office 主题​​</vt:lpstr>
      <vt:lpstr>PowerPoint 演示文稿</vt:lpstr>
      <vt:lpstr>Android Gradle 08</vt:lpstr>
      <vt:lpstr>讲师简介</vt:lpstr>
      <vt:lpstr>AGP其它的重要配置</vt:lpstr>
      <vt:lpstr>关于依赖传递的几个问题</vt:lpstr>
      <vt:lpstr>resValue</vt:lpstr>
      <vt:lpstr>buildConfigField</vt:lpstr>
      <vt:lpstr>sourceSets</vt:lpstr>
      <vt:lpstr>adbOptions</vt:lpstr>
      <vt:lpstr>AGP实战二：启用multiDex</vt:lpstr>
      <vt:lpstr>javaCompileOptions</vt:lpstr>
      <vt:lpstr>65535方法数限制</vt:lpstr>
      <vt:lpstr>AGP实战三：aar打包发布maven</vt:lpstr>
      <vt:lpstr>启用multiDex</vt:lpstr>
      <vt:lpstr>什么是aar</vt:lpstr>
      <vt:lpstr>如何打包aar</vt:lpstr>
      <vt:lpstr>AGP实战四：apt自动化代码处理</vt:lpstr>
      <vt:lpstr>依赖aar</vt:lpstr>
      <vt:lpstr>注解处理器</vt:lpstr>
      <vt:lpstr>AbstractProcessor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Jason</cp:lastModifiedBy>
  <cp:revision>3574</cp:revision>
  <dcterms:created xsi:type="dcterms:W3CDTF">2014-06-24T08:28:00Z</dcterms:created>
  <dcterms:modified xsi:type="dcterms:W3CDTF">2021-06-10T01:58:01Z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