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9"/>
  </p:handoutMasterIdLst>
  <p:sldIdLst>
    <p:sldId id="911" r:id="rId3"/>
    <p:sldId id="888" r:id="rId5"/>
    <p:sldId id="969" r:id="rId6"/>
    <p:sldId id="693" r:id="rId7"/>
    <p:sldId id="1081" r:id="rId8"/>
    <p:sldId id="1082" r:id="rId9"/>
    <p:sldId id="983" r:id="rId10"/>
    <p:sldId id="1072" r:id="rId11"/>
    <p:sldId id="1074" r:id="rId12"/>
    <p:sldId id="1075" r:id="rId13"/>
    <p:sldId id="1076" r:id="rId14"/>
    <p:sldId id="1083" r:id="rId15"/>
    <p:sldId id="1091" r:id="rId16"/>
    <p:sldId id="1084" r:id="rId17"/>
    <p:sldId id="1093" r:id="rId18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11"/>
            <p14:sldId id="888"/>
            <p14:sldId id="969"/>
            <p14:sldId id="693"/>
            <p14:sldId id="1081"/>
            <p14:sldId id="1082"/>
            <p14:sldId id="983"/>
            <p14:sldId id="1072"/>
            <p14:sldId id="1074"/>
            <p14:sldId id="1075"/>
            <p14:sldId id="1076"/>
            <p14:sldId id="1083"/>
            <p14:sldId id="1091"/>
            <p14:sldId id="1084"/>
            <p14:sldId id="1093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610"/>
        <p:guide pos="2165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0861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7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defaultConfig{}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094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defaultConfig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是一种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ProductFlavor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类型，它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默认的产品风味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applicationId：应用唯一的身份识别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ID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也是包名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applicationIdSuffix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：buildTools版本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minSdkVersion：最小支持的sdk版本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targetSdkVersion：对应项目会运行手机版本内一切特性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manifestPlaceholders：设置AndroidManifest占位符类型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flavorDimensions：产品风味选项维度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versionCode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/versionName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：工程版本号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工程版本名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产品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2649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创建产品变种与创建 build 类型类似：将其添加到构建配置中的 productFlavors 代码块并添加所需的设置。产品变种支持与 defaultConfig 相同的属性，这是因为，defaultConfig 实际上属于 ProductFlavor 类。这意味着，您可以在 defaultConfig 代码块中提供所有变种的基本配置，每个变种均可更改其中任何默认值，如 applicationId。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看官方文档：https://developer.android.google.cn/studio/build/build-variants#product-flavors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BuildType</a:t>
            </a:r>
            <a:endParaRPr 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311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BuildType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4626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您可以在模块级 build.gradle 文件中的 android 代码块内创建和配置 build 类型。当您创建新模块时，Android Studio 会自动为您创建“debug”build 类型和“release”build 类型。虽然“debug”build 类型没有出现在构建配置文件中，但 Android Studio 会使用 debuggable true 配置它。这样，您就可以在安全的 Android 设备上调试应用，并使用常规调试密钥库配置 APK 签名。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如果您要添加或更改某些设置，可以将“debug”build 类型添加到配置中。以下示例为“debug”build 类型指定了 applicationIdSuffix，并配置了一个使用“debug”build 类型的设置进行初始化的“staging”build 类型。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SiginingConfig</a:t>
            </a:r>
            <a:endParaRPr 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889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SigningConfig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11372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设置打包签名相关属性。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07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依赖管理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Andorid 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插件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ProductFlavor</a:t>
            </a:r>
            <a:endParaRPr 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55980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7270" y="574103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13" name="TextBox 12"/>
          <p:cNvSpPr txBox="1"/>
          <p:nvPr/>
        </p:nvSpPr>
        <p:spPr>
          <a:xfrm>
            <a:off x="7333976" y="4750851"/>
            <a:ext cx="121041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动脑学院</a:t>
            </a:r>
            <a:r>
              <a:rPr lang="en-US" altLang="zh-CN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高级讲师</a:t>
            </a:r>
            <a:endParaRPr lang="zh-CN" altLang="en-US" sz="39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Gradle</a:t>
            </a:r>
            <a:r>
              <a:rPr lang="zh-CN" altLang="en-US" spc="-200">
                <a:sym typeface="+mn-ea"/>
              </a:rPr>
              <a:t>依赖管理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3754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关于依赖传递的几个问题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969327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依赖传递针对的是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编译时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能被上层模块直接使用。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implementation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api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implementation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添加依赖项，在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编译时不进行依赖传递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但是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在运行时依然可以使用其内部依赖项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通过反射的方式调用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api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添加依赖项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会进行依赖传递，但只针对上一层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模块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而言。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setTranstive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在添加依赖项时，如果设置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transitive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为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false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，表示关闭依赖传递。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即内部的所有依赖将不会添加到编译和运行时的类路径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依赖传递始终遵循Gradle依赖管理的优化：即默认情况下选择最高版本的依赖项 (除非对依赖项设置了force为true强制优先使用该版本)，同一个依赖项会自动被排除。</a:t>
            </a:r>
            <a:endParaRPr lang="en-US" altLang="zh-CN" sz="4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举个栗子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75373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有ABCD四个模块：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 implemetation B，B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implemetation C，则A不能使用C。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 implemetation B，B api C，则A可以使用C。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 implemetation B，B implemetation C，C api D，则B可以使用D，但A不能使用D。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 implemetation B，B api C，C api D，这样A可以使用D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不管ABCD在何处被添加到类路径都一样，在运行时这些模块中的class都是要被加载的。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ProductFlavor</a:t>
            </a:r>
            <a:endParaRPr 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643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版本说明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17817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关于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Andoird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构建配置的相关文档，推荐官方这个文档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https://developer.android.google.cn/studio/build</a:t>
            </a:r>
            <a:endParaRPr lang="zh-CN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后面讲到的Andorid构建配置都是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针对的APG4.2.0以上版本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，请悉知。</a:t>
            </a:r>
            <a:endParaRPr lang="zh-CN" altLang="en-US" sz="4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android{}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094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，由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AGP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引入的节点：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compileSdkVersion：编译使用版本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buildToolsVersion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：buildTools版本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defaultConfig：默认产品风味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productFlavors：自定义产品风味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buildTypes：构建类型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compileOptions：编译选项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signingConfigs：签名设置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2037</Words>
  <Application>WPS 演示</Application>
  <PresentationFormat>自定义</PresentationFormat>
  <Paragraphs>101</Paragraphs>
  <Slides>15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楷体</vt:lpstr>
      <vt:lpstr>Wingdings</vt:lpstr>
      <vt:lpstr>Arial Unicode MS</vt:lpstr>
      <vt:lpstr>Calibri</vt:lpstr>
      <vt:lpstr>Office 主题​​</vt:lpstr>
      <vt:lpstr>PowerPoint 演示文稿</vt:lpstr>
      <vt:lpstr>Android Gradle 07</vt:lpstr>
      <vt:lpstr>讲师简介</vt:lpstr>
      <vt:lpstr>Gradle依赖管理</vt:lpstr>
      <vt:lpstr>关于依赖传递的几个问题</vt:lpstr>
      <vt:lpstr>举个栗子</vt:lpstr>
      <vt:lpstr>ProductFlavor</vt:lpstr>
      <vt:lpstr>版本说明</vt:lpstr>
      <vt:lpstr>android{}</vt:lpstr>
      <vt:lpstr>defaultConfig{}</vt:lpstr>
      <vt:lpstr>产品</vt:lpstr>
      <vt:lpstr>BuildType</vt:lpstr>
      <vt:lpstr>BuildType</vt:lpstr>
      <vt:lpstr>SiginingConfig</vt:lpstr>
      <vt:lpstr>BuildType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Jason</cp:lastModifiedBy>
  <cp:revision>3542</cp:revision>
  <dcterms:created xsi:type="dcterms:W3CDTF">2014-06-24T08:28:00Z</dcterms:created>
  <dcterms:modified xsi:type="dcterms:W3CDTF">2021-06-08T11:16:58Z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