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4"/>
  </p:handoutMasterIdLst>
  <p:sldIdLst>
    <p:sldId id="911" r:id="rId3"/>
    <p:sldId id="834" r:id="rId5"/>
    <p:sldId id="887" r:id="rId6"/>
    <p:sldId id="888" r:id="rId7"/>
    <p:sldId id="574" r:id="rId8"/>
    <p:sldId id="693" r:id="rId9"/>
    <p:sldId id="837" r:id="rId10"/>
    <p:sldId id="824" r:id="rId11"/>
    <p:sldId id="835" r:id="rId12"/>
    <p:sldId id="946" r:id="rId13"/>
    <p:sldId id="950" r:id="rId14"/>
    <p:sldId id="844" r:id="rId15"/>
    <p:sldId id="843" r:id="rId16"/>
    <p:sldId id="951" r:id="rId17"/>
    <p:sldId id="952" r:id="rId18"/>
    <p:sldId id="845" r:id="rId19"/>
    <p:sldId id="846" r:id="rId20"/>
    <p:sldId id="847" r:id="rId21"/>
    <p:sldId id="889" r:id="rId22"/>
    <p:sldId id="938" r:id="rId23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7"/>
            <p14:sldId id="888"/>
            <p14:sldId id="837"/>
            <p14:sldId id="844"/>
            <p14:sldId id="845"/>
            <p14:sldId id="846"/>
            <p14:sldId id="847"/>
            <p14:sldId id="889"/>
            <p14:sldId id="938"/>
            <p14:sldId id="693"/>
            <p14:sldId id="574"/>
            <p14:sldId id="843"/>
            <p14:sldId id="951"/>
            <p14:sldId id="824"/>
            <p14:sldId id="835"/>
            <p14:sldId id="946"/>
            <p14:sldId id="950"/>
            <p14:sldId id="952"/>
            <p14:sldId id="83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680"/>
        <p:guide pos="2160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23086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32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构造方法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521420" cy="67392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构造方法重载规则跟Java一样。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但是要注意，如果没有指定具体参数的类型时，默认推断类型是Object。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在构造方法中传入具名参数，但是要注意：传入的参数都是键值对，实则就是一个Map类型！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这种方式传入的参数会自动拆解Map并且调用setter方法对应的进行赋值。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如果参数中还有非键值对的传参，就会把这些键值对当成Map了不会再进行自动拆解赋值。所以要有对应的构造方法才行。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操作符重载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521420" cy="11988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重写每个操作符对应的方法可以实现操作符重载。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885" y="3555365"/>
            <a:ext cx="5499100" cy="66827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845" y="3555365"/>
            <a:ext cx="6090920" cy="67113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Groovy</a:t>
            </a:r>
            <a:r>
              <a:rPr lang="zh-CN" spc="-200">
                <a:sym typeface="+mn-ea"/>
              </a:rPr>
              <a:t>闭包</a:t>
            </a:r>
            <a:endParaRPr 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44715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Groovy</a:t>
            </a:r>
            <a:r>
              <a:rPr lang="zh-CN" altLang="en-US" b="1"/>
              <a:t>闭包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379815" cy="651637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中可以理解为闭包就是可执行的代码块，或匿名函数。闭包在使用上与函数与许多共通之处，但是闭包可以作为一个函数的参数。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默认情况下，闭包能接收一个参数，且参数字段默认使用it。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在箭头前面没有定义参数，这时候闭包不能传入参数。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可以定义多个接收的参数。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使用参数默认值，跟方法使用规则一样！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柯里化闭包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379815" cy="23069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curry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给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闭包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参数加默认值，生成的新的闭包，就等于设置了参数默认值的闭包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//def curriedClosure = closure2.curry("20") // curry从左到右设置参数默认值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闭包与接口</a:t>
            </a:r>
            <a:r>
              <a:rPr lang="en-US" altLang="zh-CN" b="1"/>
              <a:t>/</a:t>
            </a:r>
            <a:r>
              <a:rPr lang="zh-CN" altLang="en-US" b="1"/>
              <a:t>类进行转换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379815" cy="551942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即使定义的方法传入的是闭包，但是如果传入的对象的类型也有call方法，那么，是可以执行这个对象的call方法的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实际上，闭包执行的也是call方法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在一个对象上调用()，表示调用这个对象的call方法：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 action = new Action()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action()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闭包重要的成员变量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67392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private Object delegate;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private Object owner;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private Object thisObject;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private int resolveStrategy = OWNER_FIRST;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protected Class[] parameterTypes;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protected int maximumNumberOfParameters;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b="1"/>
              <a:t>闭包中代理策略</a:t>
            </a:r>
            <a:endParaRPr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108369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delegate默认就是owner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，在执行脚本中可以直接调用方法。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但是如果方法放入类中就不可以了，可以通过修改代理的方式，让它能够调用。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代理策略，默认的是选择owner。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闭包有以下代理策略：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groovy.lang.Closure#DELEGATE_FIRST     // delegate优先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groovy.lang.Closure#DELEGATE_ONLY      // 只在delegate中找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groovy.lang.Closure#OWNER_FIRST        // owner优先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groovy.lang.Closure#OWNER_ONLY         // 只在owner找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groovy.lang.Closure#TO_SELF            // 只在自身找(闭包内部)，意义不大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None/>
            </a:pP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zh-CN" altLang="en-US" spc="-200">
                <a:sym typeface="+mn-ea"/>
              </a:rPr>
              <a:t>动态特性及元编程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9015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动态特性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78473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根据上下文推断具体类型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；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//def file = new File("");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//file.getParent()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CallSite动态调用节点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；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java中要使用继承才能实现多态，而Groovy轻而易举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优势：灵活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缺点：编译时不会检查类型，运行时报错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前言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38895" cy="651637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本课程内容主要分为两大部分：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基础到进阶。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开发及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中的使用。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课程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尽量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做到覆盖全面，不遗漏知识点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对于Groovy的学习会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基于已掌握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及</a:t>
            </a:r>
            <a:r>
              <a:rPr lang="en-US" alt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Kotlin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语言，通过对比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分析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来提高学习效率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对于Gradle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的内容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我们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主要针对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Andorid开发中的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实际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使用来进行讲解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，做到学以致用的目的。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元编程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89554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Java中可以通过反射，可以在运行时动态的获取类的属性，方法等信息，然后反射调用。但是没法直接做到往内中注入变量、方法；不过Java也有动态字节码技术：ASM，JVM TI，javassist等等。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MOP(元对象协议)：Meta Object Protocol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直接可以使用MOP进行元编程，我们可以基于应用当前的状态，动态的添加或者改变类的方法和行为。比如在某个Groovy类中并没有实现某个方法，这个方法的具体操作由服务器来控制，使用元编程，为这个类动态添加方法，或者替换原来的实现，然后可以进行调用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zh-CN" altLang="en-US" sz="6000" b="1"/>
              <a:t>课程介绍</a:t>
            </a:r>
            <a:endParaRPr lang="zh-CN" altLang="en-US" sz="6000" b="1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364355" y="3420110"/>
            <a:ext cx="14179550" cy="68719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02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Groovy类与方法</a:t>
            </a:r>
            <a:endParaRPr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函数与闭包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中动态特性及元编程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78205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9335" y="520890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Groovy</a:t>
            </a:r>
            <a:r>
              <a:rPr lang="zh-CN" altLang="en-US" spc="-200">
                <a:sym typeface="+mn-ea"/>
              </a:rPr>
              <a:t>类与方法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59309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getter/setter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3232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默认会生成getter,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setter方法：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并且可以直接像使用成员变量的方法来自动判断调用getter/setter。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当进行赋值时调用setter方法，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当直接访问值时调用的是getter方法。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使用'.@'才是真正的直接访问变量，跳过默认的getter/setter方法调用。</a:t>
            </a:r>
            <a:endParaRPr sz="4000"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多种访问</a:t>
            </a:r>
            <a:r>
              <a:rPr lang="en-US" altLang="zh-CN" b="1"/>
              <a:t>get/set</a:t>
            </a:r>
            <a:r>
              <a:rPr lang="zh-CN" altLang="en-US" b="1"/>
              <a:t>方式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309965" cy="73552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通过'.变量名'来访问变量，实际上还是调用getter/setter方法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40000"/>
              </a:lnSpc>
              <a:buClrTx/>
              <a:buSzTx/>
              <a:buNone/>
            </a:pPr>
            <a:r>
              <a:rPr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Car car = new Car()</a:t>
            </a:r>
            <a:endParaRPr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40000"/>
              </a:lnSpc>
              <a:buClrTx/>
              <a:buSzTx/>
              <a:buNone/>
            </a:pPr>
            <a:r>
              <a:rPr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car.'miles' = 10000</a:t>
            </a:r>
            <a:endParaRPr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40000"/>
              </a:lnSpc>
              <a:buClrTx/>
              <a:buSzTx/>
              <a:buNone/>
            </a:pPr>
            <a:r>
              <a:rPr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 str = 'miles'</a:t>
            </a:r>
            <a:endParaRPr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40000"/>
              </a:lnSpc>
              <a:buClrTx/>
              <a:buSzTx/>
              <a:buNone/>
            </a:pPr>
            <a:r>
              <a:rPr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car."$str" = 20000</a:t>
            </a:r>
            <a:endParaRPr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40000"/>
              </a:lnSpc>
              <a:buClrTx/>
              <a:buSzTx/>
              <a:buNone/>
            </a:pPr>
            <a:r>
              <a:rPr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car['miles'] = 30000</a:t>
            </a:r>
            <a:endParaRPr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40000"/>
              </a:lnSpc>
              <a:buClrTx/>
              <a:buSzTx/>
              <a:buNone/>
            </a:pPr>
            <a:r>
              <a:rPr sz="40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println car.'miles'</a:t>
            </a:r>
            <a:endParaRPr sz="40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通过'.变量名'的形式，代码可以更动态、灵活了！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Groovy</a:t>
            </a:r>
            <a:r>
              <a:rPr lang="zh-CN" altLang="en-US" b="1"/>
              <a:t>中</a:t>
            </a:r>
            <a:r>
              <a:rPr lang="en-US" altLang="zh-CN" b="1"/>
              <a:t>private</a:t>
            </a:r>
            <a:r>
              <a:rPr lang="zh-CN" altLang="en-US" b="1"/>
              <a:t>不被限制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0840700" cy="67392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所有的变量默认是public的。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如果要设置为私有禁止直接访问，仅申明private是不行的。依然可以使用'.'直接访问。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即使把这段代码放入到另外一个package下面也不行。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重载这个变量的getter/setter方法，并且在调用方法时抛出异常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Java中如果没有显式的指定访问修饰符（public、protected、private）那么默认是包访问权限，Groovy使用@PackageScope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PLACING_PICTURE_USER_VIEWPORT" val="{&quot;height&quot;:5112,&quot;width&quot;:10548}"/>
</p:tagLst>
</file>

<file path=ppt/tags/tag10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3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2487</Words>
  <Application>WPS 演示</Application>
  <PresentationFormat>自定义</PresentationFormat>
  <Paragraphs>144</Paragraphs>
  <Slides>20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Wingdings</vt:lpstr>
      <vt:lpstr>楷体</vt:lpstr>
      <vt:lpstr>Arial Unicode MS</vt:lpstr>
      <vt:lpstr>Calibri</vt:lpstr>
      <vt:lpstr>Office 主题​​</vt:lpstr>
      <vt:lpstr>PowerPoint 演示文稿</vt:lpstr>
      <vt:lpstr>前言</vt:lpstr>
      <vt:lpstr>课程介绍</vt:lpstr>
      <vt:lpstr>Android Gradle 01</vt:lpstr>
      <vt:lpstr>讲师简介</vt:lpstr>
      <vt:lpstr>Gradle及自动化构建</vt:lpstr>
      <vt:lpstr>Gradle介绍</vt:lpstr>
      <vt:lpstr>为什么要学习Gradle</vt:lpstr>
      <vt:lpstr>关于项目构建</vt:lpstr>
      <vt:lpstr>关于项目构建</vt:lpstr>
      <vt:lpstr>构造方法</vt:lpstr>
      <vt:lpstr>Groovy介绍</vt:lpstr>
      <vt:lpstr>Groovy简介</vt:lpstr>
      <vt:lpstr>Groovy闭包</vt:lpstr>
      <vt:lpstr>柯里化闭包</vt:lpstr>
      <vt:lpstr>Groovy &amp; Java &amp; Kotlin</vt:lpstr>
      <vt:lpstr>Groovy特性</vt:lpstr>
      <vt:lpstr>从Java到Grooy</vt:lpstr>
      <vt:lpstr>Hello, Groovy!</vt:lpstr>
      <vt:lpstr>数据类型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sheji</cp:lastModifiedBy>
  <cp:revision>3118</cp:revision>
  <dcterms:created xsi:type="dcterms:W3CDTF">2014-06-24T08:28:00Z</dcterms:created>
  <dcterms:modified xsi:type="dcterms:W3CDTF">2021-05-26T14:58:49Z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