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911" r:id="rId3"/>
    <p:sldId id="888" r:id="rId5"/>
    <p:sldId id="969" r:id="rId6"/>
    <p:sldId id="693" r:id="rId7"/>
    <p:sldId id="1085" r:id="rId8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11"/>
            <p14:sldId id="888"/>
            <p14:sldId id="969"/>
            <p14:sldId id="693"/>
            <p14:sldId id="1085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591"/>
        <p:guide pos="2165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0861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7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11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 lnSpcReduction="10000"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Gradle开发实现patch打包插件</a:t>
            </a:r>
            <a:endParaRPr lang="zh-CN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Hook+ClassLoader机制实现dex插桩</a:t>
            </a:r>
            <a:endParaRPr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Gradle开发实现ASM插桩</a:t>
            </a:r>
            <a:endParaRPr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55980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7270" y="574103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13" name="TextBox 12"/>
          <p:cNvSpPr txBox="1"/>
          <p:nvPr/>
        </p:nvSpPr>
        <p:spPr>
          <a:xfrm>
            <a:off x="7333976" y="4750851"/>
            <a:ext cx="121041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动脑学院</a:t>
            </a:r>
            <a:r>
              <a:rPr lang="en-US" altLang="zh-CN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高级讲师</a:t>
            </a:r>
            <a:endParaRPr lang="zh-CN" altLang="en-US" sz="39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Gradle</a:t>
            </a:r>
            <a:r>
              <a:rPr lang="zh-CN" altLang="en-US" spc="-200">
                <a:sym typeface="+mn-ea"/>
              </a:rPr>
              <a:t>开发</a:t>
            </a:r>
            <a:r>
              <a:rPr lang="en-US" spc="-200">
                <a:sym typeface="+mn-ea"/>
              </a:rPr>
              <a:t>patch</a:t>
            </a:r>
            <a:r>
              <a:rPr lang="zh-CN" altLang="en-US" spc="-200">
                <a:sym typeface="+mn-ea"/>
              </a:rPr>
              <a:t>打包插件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57505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>
                <a:sym typeface="+mn-ea"/>
              </a:rPr>
              <a:t>Gradle</a:t>
            </a:r>
            <a:r>
              <a:rPr lang="zh-CN" altLang="en-US">
                <a:sym typeface="+mn-ea"/>
              </a:rPr>
              <a:t>插件开发回顾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87146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在工程中创建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buildSrc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目录。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buildSrc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工程中创建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，引用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插件，依赖一些其它的库等配置。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创建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src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源代码文件夹。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创建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src/main/groovy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，实现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Plugin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创建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src/main/resources/META-INF/gradle-plugins/xxx.xxx.xxx.properties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工程中使用插件，可以直接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apply plugin: XxxxPlugin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，如果配置了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properties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则直接使用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apply plugin : 'xxx.xxx.xxx'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这种形式。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具体的请直接参考代码分析。</a:t>
            </a:r>
            <a:endParaRPr lang="zh-CN" altLang="en-US" sz="40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WPS 演示</Application>
  <PresentationFormat>自定义</PresentationFormat>
  <Paragraphs>44</Paragraphs>
  <Slides>5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9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楷体</vt:lpstr>
      <vt:lpstr>Wingdings</vt:lpstr>
      <vt:lpstr>Arial Unicode MS</vt:lpstr>
      <vt:lpstr>Calibri</vt:lpstr>
      <vt:lpstr>Office 主题​​</vt:lpstr>
      <vt:lpstr>PowerPoint 演示文稿</vt:lpstr>
      <vt:lpstr>Android Gradle 11</vt:lpstr>
      <vt:lpstr>讲师简介</vt:lpstr>
      <vt:lpstr>Gradle开发patch打包插件</vt:lpstr>
      <vt:lpstr>Gradle插件开发回顾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Jason</cp:lastModifiedBy>
  <cp:revision>3650</cp:revision>
  <dcterms:created xsi:type="dcterms:W3CDTF">2014-06-24T08:28:00Z</dcterms:created>
  <dcterms:modified xsi:type="dcterms:W3CDTF">2021-06-19T05:49:16Z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