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6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7.xml" ContentType="application/vnd.openxmlformats-officedocument.presentationml.notesSlide+xml"/>
  <Override PartName="/ppt/tags/tag27.xml" ContentType="application/vnd.openxmlformats-officedocument.presentationml.tags+xml"/>
  <Override PartName="/ppt/notesSlides/notesSlide8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9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10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11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12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13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19"/>
  </p:notesMasterIdLst>
  <p:handoutMasterIdLst>
    <p:handoutMasterId r:id="rId20"/>
  </p:handoutMasterIdLst>
  <p:sldIdLst>
    <p:sldId id="321" r:id="rId2"/>
    <p:sldId id="669" r:id="rId3"/>
    <p:sldId id="786" r:id="rId4"/>
    <p:sldId id="740" r:id="rId5"/>
    <p:sldId id="868" r:id="rId6"/>
    <p:sldId id="857" r:id="rId7"/>
    <p:sldId id="858" r:id="rId8"/>
    <p:sldId id="860" r:id="rId9"/>
    <p:sldId id="861" r:id="rId10"/>
    <p:sldId id="862" r:id="rId11"/>
    <p:sldId id="863" r:id="rId12"/>
    <p:sldId id="864" r:id="rId13"/>
    <p:sldId id="865" r:id="rId14"/>
    <p:sldId id="866" r:id="rId15"/>
    <p:sldId id="867" r:id="rId16"/>
    <p:sldId id="761" r:id="rId17"/>
    <p:sldId id="762" r:id="rId18"/>
  </p:sldIdLst>
  <p:sldSz cx="23039388" cy="1296035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68CA6741-D517-47A3-B4C6-5CB7F7DC5A2E}">
          <p14:sldIdLst>
            <p14:sldId id="321"/>
            <p14:sldId id="669"/>
            <p14:sldId id="786"/>
            <p14:sldId id="740"/>
            <p14:sldId id="868"/>
            <p14:sldId id="857"/>
            <p14:sldId id="858"/>
            <p14:sldId id="860"/>
            <p14:sldId id="861"/>
            <p14:sldId id="862"/>
            <p14:sldId id="863"/>
            <p14:sldId id="864"/>
            <p14:sldId id="865"/>
            <p14:sldId id="866"/>
            <p14:sldId id="867"/>
            <p14:sldId id="761"/>
            <p14:sldId id="76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693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A896"/>
    <a:srgbClr val="4D4D4D"/>
    <a:srgbClr val="297FD5"/>
    <a:srgbClr val="7F8FA9"/>
    <a:srgbClr val="000000"/>
    <a:srgbClr val="1577BA"/>
    <a:srgbClr val="2B5259"/>
    <a:srgbClr val="090A3C"/>
    <a:srgbClr val="6F7378"/>
    <a:srgbClr val="0F1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B9631B5-78F2-41C9-869B-9F39066F8104}" styleName="中度样式 3 - 强调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中度样式 3 - 强调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5896" autoAdjust="0"/>
  </p:normalViewPr>
  <p:slideViewPr>
    <p:cSldViewPr>
      <p:cViewPr varScale="1">
        <p:scale>
          <a:sx n="62" d="100"/>
          <a:sy n="62" d="100"/>
        </p:scale>
        <p:origin x="312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-802"/>
    </p:cViewPr>
  </p:sorterViewPr>
  <p:notesViewPr>
    <p:cSldViewPr>
      <p:cViewPr varScale="1">
        <p:scale>
          <a:sx n="87" d="100"/>
          <a:sy n="87" d="100"/>
        </p:scale>
        <p:origin x="3840" y="72"/>
      </p:cViewPr>
      <p:guideLst>
        <p:guide orient="horz" pos="2693"/>
        <p:guide pos="2160"/>
      </p:guideLst>
    </p:cSldViewPr>
  </p:notes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99DAC0-913F-4CFB-852F-43CCF0357516}" type="datetimeFigureOut">
              <a:rPr lang="zh-CN" altLang="en-US" smtClean="0"/>
              <a:t>2021/2/1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91DBA-2A2E-4F32-BB14-713FAEE65A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7624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5B019A-55AE-4BF7-B4D3-0D825A3F122A}" type="datetimeFigureOut">
              <a:rPr lang="zh-CN" altLang="en-US" smtClean="0"/>
              <a:t>2021/2/1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46743-8D4B-4DFC-A9C0-210E1C1A60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8374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baijiahao.baidu.com/s?id=1609373471994487281&amp;wfr=spider&amp;for=pc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altLang="zh-CN"/>
              <a:t>1</a:t>
            </a:r>
            <a:r>
              <a:rPr lang="zh-CN" altLang="en-US"/>
              <a:t>、 开场白</a:t>
            </a:r>
          </a:p>
        </p:txBody>
      </p:sp>
    </p:spTree>
    <p:extLst>
      <p:ext uri="{BB962C8B-B14F-4D97-AF65-F5344CB8AC3E}">
        <p14:creationId xmlns:p14="http://schemas.microsoft.com/office/powerpoint/2010/main" val="7872267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286AFD-4707-4CD9-9835-ABA1131554EB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99274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286AFD-4707-4CD9-9835-ABA1131554EB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18453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286AFD-4707-4CD9-9835-ABA1131554EB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70182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286AFD-4707-4CD9-9835-ABA1131554EB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71043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23D-E1A6-4E23-893A-432587B374FC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84708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9219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23D-E1A6-4E23-893A-432587B374FC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53922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23D-E1A6-4E23-893A-432587B374FC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30272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altLang="zh-CN"/>
              <a:t>4</a:t>
            </a:r>
            <a:r>
              <a:rPr lang="zh-CN" altLang="en-US"/>
              <a:t>、 课程目标</a:t>
            </a:r>
          </a:p>
        </p:txBody>
      </p:sp>
    </p:spTree>
    <p:extLst>
      <p:ext uri="{BB962C8B-B14F-4D97-AF65-F5344CB8AC3E}">
        <p14:creationId xmlns:p14="http://schemas.microsoft.com/office/powerpoint/2010/main" val="35124454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hlinkClick r:id="rId3"/>
              </a:rPr>
              <a:t>https://baijiahao.baidu.com/s?id=1609373471994487281&amp;wfr=spider&amp;for=pc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5037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286AFD-4707-4CD9-9835-ABA1131554EB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98253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286AFD-4707-4CD9-9835-ABA1131554EB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62468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286AFD-4707-4CD9-9835-ABA1131554EB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723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286AFD-4707-4CD9-9835-ABA1131554EB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7511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649282E3-8B8D-4B1F-84B1-46FA92F431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79924" y="2121058"/>
            <a:ext cx="17279541" cy="4512122"/>
          </a:xfrm>
        </p:spPr>
        <p:txBody>
          <a:bodyPr anchor="b"/>
          <a:lstStyle>
            <a:lvl1pPr algn="ctr">
              <a:defRPr sz="11338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8D8608C2-ED2A-4C6A-AB89-F46CC8C997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79924" y="6807185"/>
            <a:ext cx="17279541" cy="3129084"/>
          </a:xfrm>
        </p:spPr>
        <p:txBody>
          <a:bodyPr/>
          <a:lstStyle>
            <a:lvl1pPr marL="0" indent="0" algn="ctr">
              <a:buNone/>
              <a:defRPr sz="4535"/>
            </a:lvl1pPr>
            <a:lvl2pPr marL="863971" indent="0" algn="ctr">
              <a:buNone/>
              <a:defRPr sz="3779"/>
            </a:lvl2pPr>
            <a:lvl3pPr marL="1727942" indent="0" algn="ctr">
              <a:buNone/>
              <a:defRPr sz="3401"/>
            </a:lvl3pPr>
            <a:lvl4pPr marL="2591913" indent="0" algn="ctr">
              <a:buNone/>
              <a:defRPr sz="3024"/>
            </a:lvl4pPr>
            <a:lvl5pPr marL="3455883" indent="0" algn="ctr">
              <a:buNone/>
              <a:defRPr sz="3024"/>
            </a:lvl5pPr>
            <a:lvl6pPr marL="4319854" indent="0" algn="ctr">
              <a:buNone/>
              <a:defRPr sz="3024"/>
            </a:lvl6pPr>
            <a:lvl7pPr marL="5183825" indent="0" algn="ctr">
              <a:buNone/>
              <a:defRPr sz="3024"/>
            </a:lvl7pPr>
            <a:lvl8pPr marL="6047796" indent="0" algn="ctr">
              <a:buNone/>
              <a:defRPr sz="3024"/>
            </a:lvl8pPr>
            <a:lvl9pPr marL="6911767" indent="0" algn="ctr">
              <a:buNone/>
              <a:defRPr sz="3024"/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591B1BE7-D128-4C61-B201-3867EF753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84F8-6015-41F6-B7C9-6E32EB8C5074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23376C00-A104-44DC-9EB5-3DCD8170C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EFECE43-707A-439E-A27B-426A9A608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3484-B154-4550-BE4F-07484FF64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767552"/>
      </p:ext>
    </p:extLst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826C720-706C-4EBD-A492-E3A7844D9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8C86093E-9668-4FF4-8E5F-172B604EF2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99CA1FC3-9C94-4F50-A644-E0FFD7AF6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84F8-6015-41F6-B7C9-6E32EB8C5074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7F256C60-BD93-4EBE-A077-8B1204013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144FF5A8-525D-428B-9A46-34F5DA935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3484-B154-4550-BE4F-07484FF64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693782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5C3DA0C8-80A6-408C-9302-8C70D7B1C0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6487562" y="690018"/>
            <a:ext cx="4967868" cy="1098329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02EDC558-6C06-4A6E-A7A9-955BE0470F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83958" y="690018"/>
            <a:ext cx="14615612" cy="1098329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D6D4AB11-9001-493C-AE64-B98D46ED2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84F8-6015-41F6-B7C9-6E32EB8C5074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E4E83C42-6CAC-4E87-B5F3-3EB403F7B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890B83C1-2E73-4B31-9F61-4616310B1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3484-B154-4550-BE4F-07484FF64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425917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13815185" y="12067752"/>
            <a:ext cx="8895440" cy="806509"/>
            <a:chOff x="13815185" y="12067752"/>
            <a:chExt cx="8895440" cy="806509"/>
          </a:xfrm>
        </p:grpSpPr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xmlns="" id="{9BA6A0B2-7212-4940-B20B-F4D59FD12162}"/>
                </a:ext>
              </a:extLst>
            </p:cNvPr>
            <p:cNvGrpSpPr/>
            <p:nvPr userDrawn="1"/>
          </p:nvGrpSpPr>
          <p:grpSpPr>
            <a:xfrm>
              <a:off x="14759692" y="12228510"/>
              <a:ext cx="7950933" cy="475658"/>
              <a:chOff x="15969848" y="12230840"/>
              <a:chExt cx="6480820" cy="475658"/>
            </a:xfrm>
          </p:grpSpPr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xmlns="" id="{C1BD0C29-A1CB-432B-BD72-BD1C560C6B22}"/>
                  </a:ext>
                </a:extLst>
              </p:cNvPr>
              <p:cNvSpPr txBox="1"/>
              <p:nvPr userDrawn="1"/>
            </p:nvSpPr>
            <p:spPr>
              <a:xfrm>
                <a:off x="15969848" y="12244833"/>
                <a:ext cx="341725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| </a:t>
                </a:r>
                <a:r>
                  <a:rPr lang="en-US" altLang="zh-CN" sz="2400" b="1" dirty="0" smtClean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android</a:t>
                </a:r>
                <a:r>
                  <a:rPr lang="zh-CN" altLang="en-US" sz="2400" b="1" dirty="0" smtClean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移动互联网高级开发</a:t>
                </a:r>
                <a:endParaRPr lang="en-US" sz="2400" dirty="0">
                  <a:solidFill>
                    <a:srgbClr val="090A3C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xmlns="" id="{AA59E0D3-D086-4C73-A629-108E4B253682}"/>
                  </a:ext>
                </a:extLst>
              </p:cNvPr>
              <p:cNvSpPr txBox="1"/>
              <p:nvPr userDrawn="1"/>
            </p:nvSpPr>
            <p:spPr>
              <a:xfrm>
                <a:off x="19264890" y="12230840"/>
                <a:ext cx="31857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| </a:t>
                </a:r>
                <a:r>
                  <a:rPr lang="zh-CN" altLang="en-US" sz="2400" b="1" dirty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官方</a:t>
                </a:r>
                <a:r>
                  <a:rPr lang="zh-CN" altLang="en-US" sz="2400" b="1" dirty="0" smtClean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客服</a:t>
                </a:r>
                <a:r>
                  <a:rPr lang="en-US" altLang="zh-CN" sz="2400" b="1" dirty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QQ</a:t>
                </a:r>
                <a:r>
                  <a:rPr lang="zh-CN" altLang="en-US" sz="2400" b="1" dirty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：</a:t>
                </a:r>
                <a:r>
                  <a:rPr lang="en-US" altLang="zh-CN" sz="2400" b="1" dirty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:r>
                  <a:rPr lang="en-US" altLang="zh-CN" sz="2400" b="1" dirty="0" smtClean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1979846055</a:t>
                </a:r>
                <a:endParaRPr lang="en-US" sz="2400" dirty="0">
                  <a:solidFill>
                    <a:srgbClr val="090A3C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p:grpSp>
        <p:pic>
          <p:nvPicPr>
            <p:cNvPr id="3" name="图片 2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15185" y="12067752"/>
              <a:ext cx="806509" cy="8065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05104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正文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1" y="539959"/>
            <a:ext cx="719907" cy="1080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533"/>
          </a:p>
        </p:txBody>
      </p:sp>
      <p:sp>
        <p:nvSpPr>
          <p:cNvPr id="2" name="矩形 1"/>
          <p:cNvSpPr/>
          <p:nvPr userDrawn="1"/>
        </p:nvSpPr>
        <p:spPr>
          <a:xfrm>
            <a:off x="1" y="539959"/>
            <a:ext cx="719907" cy="1080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533"/>
          </a:p>
        </p:txBody>
      </p:sp>
      <p:sp>
        <p:nvSpPr>
          <p:cNvPr id="11" name="标题占位符 1">
            <a:extLst>
              <a:ext uri="{FF2B5EF4-FFF2-40B4-BE49-F238E27FC236}">
                <a16:creationId xmlns:a16="http://schemas.microsoft.com/office/drawing/2014/main" xmlns="" id="{EA6C54D6-C8C8-4305-995F-2B10D81B93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08" y="519000"/>
            <a:ext cx="21599654" cy="11009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CN" altLang="en-US" dirty="0"/>
              <a:t>单击此处编辑标题样式</a:t>
            </a:r>
          </a:p>
        </p:txBody>
      </p:sp>
      <p:sp>
        <p:nvSpPr>
          <p:cNvPr id="6" name="文本占位符 10">
            <a:extLst>
              <a:ext uri="{FF2B5EF4-FFF2-40B4-BE49-F238E27FC236}">
                <a16:creationId xmlns:a16="http://schemas.microsoft.com/office/drawing/2014/main" xmlns="" id="{BC0E6AFA-BE06-4A56-B047-70A6D6CA60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95662" y="2232004"/>
            <a:ext cx="19648063" cy="9828172"/>
          </a:xfrm>
          <a:prstGeom prst="rect">
            <a:avLst/>
          </a:prstGeom>
        </p:spPr>
        <p:txBody>
          <a:bodyPr/>
          <a:lstStyle>
            <a:lvl1pPr marL="863578" indent="-863578">
              <a:buClr>
                <a:srgbClr val="1577BA"/>
              </a:buClr>
              <a:buFont typeface="Arial" panose="020B0604020202020204" pitchFamily="34" charset="0"/>
              <a:buChar char="•"/>
              <a:defRPr lang="zh-CN" altLang="en-US" sz="6400" b="0" kern="1200" dirty="0" smtClean="0">
                <a:solidFill>
                  <a:srgbClr val="1577BA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cs"/>
              </a:defRPr>
            </a:lvl1pPr>
            <a:lvl2pPr>
              <a:defRPr sz="4800"/>
            </a:lvl2pPr>
          </a:lstStyle>
          <a:p>
            <a:pPr marL="863578" lvl="0" indent="-863578" algn="l" defTabSz="2303722" rtl="0" eaLnBrk="1" latinLnBrk="0" hangingPunct="1">
              <a:lnSpc>
                <a:spcPct val="150000"/>
              </a:lnSpc>
              <a:spcBef>
                <a:spcPts val="247"/>
              </a:spcBef>
              <a:buFont typeface="Arial" panose="020B0604020202020204" pitchFamily="34" charset="0"/>
              <a:buChar char="•"/>
            </a:pPr>
            <a:r>
              <a:rPr lang="zh-CN" altLang="en-US" dirty="0"/>
              <a:t>编辑文本样式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0108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33483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68287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72412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01350-E321-44A0-9483-363D51B41BA5}" type="datetimeFigureOut">
              <a:rPr lang="zh-CN" altLang="en-US" smtClean="0"/>
              <a:t>2021/2/1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1E7C8-A036-435A-8DC2-86FBA5107147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5" descr="C:\Users\dev\Desktop\xx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9034" y="235643"/>
            <a:ext cx="1753469" cy="175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 userDrawn="1"/>
        </p:nvSpPr>
        <p:spPr>
          <a:xfrm>
            <a:off x="0" y="11970650"/>
            <a:ext cx="23039388" cy="9897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401"/>
          </a:p>
        </p:txBody>
      </p:sp>
    </p:spTree>
    <p:extLst>
      <p:ext uri="{BB962C8B-B14F-4D97-AF65-F5344CB8AC3E}">
        <p14:creationId xmlns:p14="http://schemas.microsoft.com/office/powerpoint/2010/main" val="2371826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01350-E321-44A0-9483-363D51B41BA5}" type="datetimeFigureOut">
              <a:rPr lang="zh-CN" altLang="en-US" smtClean="0"/>
              <a:t>2021/2/1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1E7C8-A036-435A-8DC2-86FBA5107147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5" descr="C:\Users\dev\Desktop\xx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9034" y="235643"/>
            <a:ext cx="1753469" cy="175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 userDrawn="1"/>
        </p:nvSpPr>
        <p:spPr>
          <a:xfrm>
            <a:off x="0" y="11970650"/>
            <a:ext cx="23039388" cy="9897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401"/>
          </a:p>
        </p:txBody>
      </p:sp>
    </p:spTree>
    <p:extLst>
      <p:ext uri="{BB962C8B-B14F-4D97-AF65-F5344CB8AC3E}">
        <p14:creationId xmlns:p14="http://schemas.microsoft.com/office/powerpoint/2010/main" val="23080920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幻灯片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5C5D1-AD16-4B01-871F-DE047A6CFB67}" type="datetimeFigureOut">
              <a:rPr lang="zh-CN" altLang="en-US" smtClean="0"/>
              <a:t>2021/2/1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E635-3FC4-4B83-A3D1-632FFA341E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1966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B5593B8-22E2-46F9-91A6-F313B2034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B5554BED-F445-4F0E-9891-BC3CE9C04D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0AA24DFD-E769-4DCE-BA8F-B26DA0982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84F8-6015-41F6-B7C9-6E32EB8C5074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B15AD33A-AD5E-4623-B0D2-824106B43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4B2FBED-DC87-44FE-B2C7-60CFDB3E5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3484-B154-4550-BE4F-07484FF64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705722"/>
      </p:ext>
    </p:extLst>
  </p:cSld>
  <p:clrMapOvr>
    <a:masterClrMapping/>
  </p:clrMapOvr>
  <p:hf sldNum="0"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01350-E321-44A0-9483-363D51B41BA5}" type="datetimeFigureOut">
              <a:rPr lang="zh-CN" altLang="en-US" smtClean="0"/>
              <a:t>2021/2/1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1E7C8-A036-435A-8DC2-86FBA5107147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5" descr="C:\Users\dev\Desktop\xx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9034" y="235643"/>
            <a:ext cx="1753469" cy="175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 userDrawn="1"/>
        </p:nvSpPr>
        <p:spPr>
          <a:xfrm>
            <a:off x="0" y="11970650"/>
            <a:ext cx="23039388" cy="9897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401"/>
          </a:p>
        </p:txBody>
      </p:sp>
    </p:spTree>
    <p:extLst>
      <p:ext uri="{BB962C8B-B14F-4D97-AF65-F5344CB8AC3E}">
        <p14:creationId xmlns:p14="http://schemas.microsoft.com/office/powerpoint/2010/main" val="14463788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幻灯片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5C5D1-AD16-4B01-871F-DE047A6CFB67}" type="datetimeFigureOut">
              <a:rPr lang="zh-CN" altLang="en-US" smtClean="0"/>
              <a:t>2021/2/1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E635-3FC4-4B83-A3D1-632FFA341E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45978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01350-E321-44A0-9483-363D51B41BA5}" type="datetimeFigureOut">
              <a:rPr lang="zh-CN" altLang="en-US" smtClean="0"/>
              <a:t>2021/2/1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1E7C8-A036-435A-8DC2-86FBA5107147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5" descr="C:\Users\dev\Desktop\xx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9034" y="235643"/>
            <a:ext cx="1753469" cy="175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 userDrawn="1"/>
        </p:nvSpPr>
        <p:spPr>
          <a:xfrm>
            <a:off x="0" y="11970650"/>
            <a:ext cx="23039388" cy="9897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401"/>
          </a:p>
        </p:txBody>
      </p:sp>
    </p:spTree>
    <p:extLst>
      <p:ext uri="{BB962C8B-B14F-4D97-AF65-F5344CB8AC3E}">
        <p14:creationId xmlns:p14="http://schemas.microsoft.com/office/powerpoint/2010/main" val="3006127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01350-E321-44A0-9483-363D51B41BA5}" type="datetimeFigureOut">
              <a:rPr lang="zh-CN" altLang="en-US" smtClean="0"/>
              <a:t>2021/2/1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1E7C8-A036-435A-8DC2-86FBA5107147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5" descr="C:\Users\dev\Desktop\xx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9034" y="235643"/>
            <a:ext cx="1753469" cy="175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 userDrawn="1"/>
        </p:nvSpPr>
        <p:spPr>
          <a:xfrm>
            <a:off x="0" y="11970650"/>
            <a:ext cx="23039388" cy="9897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401"/>
          </a:p>
        </p:txBody>
      </p:sp>
    </p:spTree>
    <p:extLst>
      <p:ext uri="{BB962C8B-B14F-4D97-AF65-F5344CB8AC3E}">
        <p14:creationId xmlns:p14="http://schemas.microsoft.com/office/powerpoint/2010/main" val="4207238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01350-E321-44A0-9483-363D51B41BA5}" type="datetimeFigureOut">
              <a:rPr lang="zh-CN" altLang="en-US" smtClean="0"/>
              <a:t>2021/2/1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1E7C8-A036-435A-8DC2-86FBA5107147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5" descr="C:\Users\dev\Desktop\xx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9034" y="235643"/>
            <a:ext cx="1753469" cy="175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 userDrawn="1"/>
        </p:nvSpPr>
        <p:spPr>
          <a:xfrm>
            <a:off x="0" y="11970650"/>
            <a:ext cx="23039388" cy="9897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401"/>
          </a:p>
        </p:txBody>
      </p:sp>
    </p:spTree>
    <p:extLst>
      <p:ext uri="{BB962C8B-B14F-4D97-AF65-F5344CB8AC3E}">
        <p14:creationId xmlns:p14="http://schemas.microsoft.com/office/powerpoint/2010/main" val="39279195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01350-E321-44A0-9483-363D51B41BA5}" type="datetimeFigureOut">
              <a:rPr lang="zh-CN" altLang="en-US" smtClean="0"/>
              <a:t>2021/2/1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1E7C8-A036-435A-8DC2-86FBA5107147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5" descr="C:\Users\dev\Desktop\xx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9034" y="235643"/>
            <a:ext cx="1753469" cy="175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 userDrawn="1"/>
        </p:nvSpPr>
        <p:spPr>
          <a:xfrm>
            <a:off x="0" y="11970650"/>
            <a:ext cx="23039388" cy="9897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401"/>
          </a:p>
        </p:txBody>
      </p:sp>
    </p:spTree>
    <p:extLst>
      <p:ext uri="{BB962C8B-B14F-4D97-AF65-F5344CB8AC3E}">
        <p14:creationId xmlns:p14="http://schemas.microsoft.com/office/powerpoint/2010/main" val="21400326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01350-E321-44A0-9483-363D51B41BA5}" type="datetimeFigureOut">
              <a:rPr lang="zh-CN" altLang="en-US" smtClean="0"/>
              <a:t>2021/2/1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1E7C8-A036-435A-8DC2-86FBA5107147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5" descr="C:\Users\dev\Desktop\xx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9034" y="235643"/>
            <a:ext cx="1753469" cy="175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 userDrawn="1"/>
        </p:nvSpPr>
        <p:spPr>
          <a:xfrm>
            <a:off x="0" y="11970650"/>
            <a:ext cx="23039388" cy="9897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401"/>
          </a:p>
        </p:txBody>
      </p:sp>
    </p:spTree>
    <p:extLst>
      <p:ext uri="{BB962C8B-B14F-4D97-AF65-F5344CB8AC3E}">
        <p14:creationId xmlns:p14="http://schemas.microsoft.com/office/powerpoint/2010/main" val="3230385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01350-E321-44A0-9483-363D51B41BA5}" type="datetimeFigureOut">
              <a:rPr lang="zh-CN" altLang="en-US" smtClean="0"/>
              <a:t>2021/2/1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1E7C8-A036-435A-8DC2-86FBA5107147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5" descr="C:\Users\dev\Desktop\xx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9034" y="235643"/>
            <a:ext cx="1753469" cy="175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 userDrawn="1"/>
        </p:nvSpPr>
        <p:spPr>
          <a:xfrm>
            <a:off x="0" y="11970650"/>
            <a:ext cx="23039388" cy="9897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401"/>
          </a:p>
        </p:txBody>
      </p:sp>
    </p:spTree>
    <p:extLst>
      <p:ext uri="{BB962C8B-B14F-4D97-AF65-F5344CB8AC3E}">
        <p14:creationId xmlns:p14="http://schemas.microsoft.com/office/powerpoint/2010/main" val="14375968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正文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1" y="539959"/>
            <a:ext cx="719907" cy="1080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533"/>
          </a:p>
        </p:txBody>
      </p:sp>
      <p:sp>
        <p:nvSpPr>
          <p:cNvPr id="2" name="矩形 1"/>
          <p:cNvSpPr/>
          <p:nvPr userDrawn="1"/>
        </p:nvSpPr>
        <p:spPr>
          <a:xfrm>
            <a:off x="1" y="539959"/>
            <a:ext cx="719907" cy="108000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533"/>
          </a:p>
        </p:txBody>
      </p:sp>
      <p:sp>
        <p:nvSpPr>
          <p:cNvPr id="11" name="标题占位符 1">
            <a:extLst>
              <a:ext uri="{FF2B5EF4-FFF2-40B4-BE49-F238E27FC236}">
                <a16:creationId xmlns:a16="http://schemas.microsoft.com/office/drawing/2014/main" xmlns="" id="{EA6C54D6-C8C8-4305-995F-2B10D81B9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08" y="519000"/>
            <a:ext cx="21599654" cy="11009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6000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grpSp>
        <p:nvGrpSpPr>
          <p:cNvPr id="14" name="组合 13"/>
          <p:cNvGrpSpPr/>
          <p:nvPr userDrawn="1"/>
        </p:nvGrpSpPr>
        <p:grpSpPr>
          <a:xfrm>
            <a:off x="13815185" y="12067752"/>
            <a:ext cx="8895440" cy="806509"/>
            <a:chOff x="13815185" y="12067752"/>
            <a:chExt cx="8895440" cy="806509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xmlns="" id="{9BA6A0B2-7212-4940-B20B-F4D59FD12162}"/>
                </a:ext>
              </a:extLst>
            </p:cNvPr>
            <p:cNvGrpSpPr/>
            <p:nvPr userDrawn="1"/>
          </p:nvGrpSpPr>
          <p:grpSpPr>
            <a:xfrm>
              <a:off x="14759692" y="12228510"/>
              <a:ext cx="7950933" cy="475658"/>
              <a:chOff x="15969848" y="12230840"/>
              <a:chExt cx="6480820" cy="475658"/>
            </a:xfrm>
          </p:grpSpPr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xmlns="" id="{C1BD0C29-A1CB-432B-BD72-BD1C560C6B22}"/>
                  </a:ext>
                </a:extLst>
              </p:cNvPr>
              <p:cNvSpPr txBox="1"/>
              <p:nvPr userDrawn="1"/>
            </p:nvSpPr>
            <p:spPr>
              <a:xfrm>
                <a:off x="15969848" y="12244833"/>
                <a:ext cx="341725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| </a:t>
                </a:r>
                <a:r>
                  <a:rPr lang="en-US" altLang="zh-CN" sz="2400" b="1" dirty="0" smtClean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android</a:t>
                </a:r>
                <a:r>
                  <a:rPr lang="zh-CN" altLang="en-US" sz="2400" b="1" dirty="0" smtClean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移动互联网高级开发</a:t>
                </a:r>
                <a:endParaRPr lang="en-US" sz="2400" dirty="0">
                  <a:solidFill>
                    <a:srgbClr val="090A3C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xmlns="" id="{AA59E0D3-D086-4C73-A629-108E4B253682}"/>
                  </a:ext>
                </a:extLst>
              </p:cNvPr>
              <p:cNvSpPr txBox="1"/>
              <p:nvPr userDrawn="1"/>
            </p:nvSpPr>
            <p:spPr>
              <a:xfrm>
                <a:off x="19264890" y="12230840"/>
                <a:ext cx="31857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| </a:t>
                </a:r>
                <a:r>
                  <a:rPr lang="zh-CN" altLang="en-US" sz="2400" b="1" dirty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官方</a:t>
                </a:r>
                <a:r>
                  <a:rPr lang="zh-CN" altLang="en-US" sz="2400" b="1" dirty="0" smtClean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客服</a:t>
                </a:r>
                <a:r>
                  <a:rPr lang="en-US" altLang="zh-CN" sz="2400" b="1" dirty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QQ</a:t>
                </a:r>
                <a:r>
                  <a:rPr lang="zh-CN" altLang="en-US" sz="2400" b="1" dirty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：</a:t>
                </a:r>
                <a:r>
                  <a:rPr lang="en-US" altLang="zh-CN" sz="2400" b="1" dirty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:r>
                  <a:rPr lang="en-US" altLang="zh-CN" sz="2400" b="1" dirty="0" smtClean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1979846055</a:t>
                </a:r>
                <a:endParaRPr lang="en-US" sz="2400" dirty="0">
                  <a:solidFill>
                    <a:srgbClr val="090A3C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p:grpSp>
        <p:pic>
          <p:nvPicPr>
            <p:cNvPr id="19" name="图片 18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15185" y="12067752"/>
              <a:ext cx="806509" cy="8065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23186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6ACD073-5CB6-421F-90FF-73B57945A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1958" y="3231089"/>
            <a:ext cx="19871472" cy="5391145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2266875B-E1A3-4C2A-BE3C-AADFC7AD74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71958" y="8673236"/>
            <a:ext cx="19871472" cy="2835076"/>
          </a:xfrm>
        </p:spPr>
        <p:txBody>
          <a:bodyPr/>
          <a:lstStyle>
            <a:lvl1pPr marL="0" indent="0">
              <a:buNone/>
              <a:defRPr sz="4535">
                <a:solidFill>
                  <a:schemeClr val="tx1">
                    <a:tint val="75000"/>
                  </a:schemeClr>
                </a:solidFill>
              </a:defRPr>
            </a:lvl1pPr>
            <a:lvl2pPr marL="863971" indent="0">
              <a:buNone/>
              <a:defRPr sz="3779">
                <a:solidFill>
                  <a:schemeClr val="tx1">
                    <a:tint val="75000"/>
                  </a:schemeClr>
                </a:solidFill>
              </a:defRPr>
            </a:lvl2pPr>
            <a:lvl3pPr marL="1727942" indent="0">
              <a:buNone/>
              <a:defRPr sz="3401">
                <a:solidFill>
                  <a:schemeClr val="tx1">
                    <a:tint val="75000"/>
                  </a:schemeClr>
                </a:solidFill>
              </a:defRPr>
            </a:lvl3pPr>
            <a:lvl4pPr marL="2591913" indent="0">
              <a:buNone/>
              <a:defRPr sz="3024">
                <a:solidFill>
                  <a:schemeClr val="tx1">
                    <a:tint val="75000"/>
                  </a:schemeClr>
                </a:solidFill>
              </a:defRPr>
            </a:lvl4pPr>
            <a:lvl5pPr marL="3455883" indent="0">
              <a:buNone/>
              <a:defRPr sz="3024">
                <a:solidFill>
                  <a:schemeClr val="tx1">
                    <a:tint val="75000"/>
                  </a:schemeClr>
                </a:solidFill>
              </a:defRPr>
            </a:lvl5pPr>
            <a:lvl6pPr marL="4319854" indent="0">
              <a:buNone/>
              <a:defRPr sz="3024">
                <a:solidFill>
                  <a:schemeClr val="tx1">
                    <a:tint val="75000"/>
                  </a:schemeClr>
                </a:solidFill>
              </a:defRPr>
            </a:lvl6pPr>
            <a:lvl7pPr marL="5183825" indent="0">
              <a:buNone/>
              <a:defRPr sz="3024">
                <a:solidFill>
                  <a:schemeClr val="tx1">
                    <a:tint val="75000"/>
                  </a:schemeClr>
                </a:solidFill>
              </a:defRPr>
            </a:lvl7pPr>
            <a:lvl8pPr marL="6047796" indent="0">
              <a:buNone/>
              <a:defRPr sz="3024">
                <a:solidFill>
                  <a:schemeClr val="tx1">
                    <a:tint val="75000"/>
                  </a:schemeClr>
                </a:solidFill>
              </a:defRPr>
            </a:lvl8pPr>
            <a:lvl9pPr marL="6911767" indent="0">
              <a:buNone/>
              <a:defRPr sz="302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00DDD003-20AD-47C5-B54D-1C682F1F4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84F8-6015-41F6-B7C9-6E32EB8C5074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E64A3E55-3CD2-42CD-A501-15AC6AA37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10722275-D3FC-4596-9770-D08573D68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3484-B154-4550-BE4F-07484FF64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570436"/>
      </p:ext>
    </p:extLst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1698859-49B0-4B7F-869E-032F79FBA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D577CB95-0C20-4B37-9414-CFB3785954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83958" y="3450093"/>
            <a:ext cx="9791740" cy="8223223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68682EB9-268D-4B57-BD9A-3D61C88ECE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663690" y="3450093"/>
            <a:ext cx="9791740" cy="8223223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1ACC0AAD-2071-4B38-AA7D-1FBE7E149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84F8-6015-41F6-B7C9-6E32EB8C5074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0E74A773-31D7-4D75-A372-1C064CD94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84CBEE25-D204-4471-9438-961B0B57C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3484-B154-4550-BE4F-07484FF64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571392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EE5502C-3B0C-4B02-A414-81DF1905A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6959" y="690019"/>
            <a:ext cx="19871472" cy="250506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BDF04704-7C32-4246-AC18-8CDD9BF6DF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86960" y="3177087"/>
            <a:ext cx="9746740" cy="1557041"/>
          </a:xfrm>
        </p:spPr>
        <p:txBody>
          <a:bodyPr anchor="b"/>
          <a:lstStyle>
            <a:lvl1pPr marL="0" indent="0">
              <a:buNone/>
              <a:defRPr sz="4535" b="1"/>
            </a:lvl1pPr>
            <a:lvl2pPr marL="863971" indent="0">
              <a:buNone/>
              <a:defRPr sz="3779" b="1"/>
            </a:lvl2pPr>
            <a:lvl3pPr marL="1727942" indent="0">
              <a:buNone/>
              <a:defRPr sz="3401" b="1"/>
            </a:lvl3pPr>
            <a:lvl4pPr marL="2591913" indent="0">
              <a:buNone/>
              <a:defRPr sz="3024" b="1"/>
            </a:lvl4pPr>
            <a:lvl5pPr marL="3455883" indent="0">
              <a:buNone/>
              <a:defRPr sz="3024" b="1"/>
            </a:lvl5pPr>
            <a:lvl6pPr marL="4319854" indent="0">
              <a:buNone/>
              <a:defRPr sz="3024" b="1"/>
            </a:lvl6pPr>
            <a:lvl7pPr marL="5183825" indent="0">
              <a:buNone/>
              <a:defRPr sz="3024" b="1"/>
            </a:lvl7pPr>
            <a:lvl8pPr marL="6047796" indent="0">
              <a:buNone/>
              <a:defRPr sz="3024" b="1"/>
            </a:lvl8pPr>
            <a:lvl9pPr marL="6911767" indent="0">
              <a:buNone/>
              <a:defRPr sz="3024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E1BB3DEA-BFC9-4231-BFBE-80499F2466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86960" y="4734128"/>
            <a:ext cx="9746740" cy="696318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C4E6BD28-5582-43AE-AB67-34F9DFDF88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1663690" y="3177087"/>
            <a:ext cx="9794741" cy="1557041"/>
          </a:xfrm>
        </p:spPr>
        <p:txBody>
          <a:bodyPr anchor="b"/>
          <a:lstStyle>
            <a:lvl1pPr marL="0" indent="0">
              <a:buNone/>
              <a:defRPr sz="4535" b="1"/>
            </a:lvl1pPr>
            <a:lvl2pPr marL="863971" indent="0">
              <a:buNone/>
              <a:defRPr sz="3779" b="1"/>
            </a:lvl2pPr>
            <a:lvl3pPr marL="1727942" indent="0">
              <a:buNone/>
              <a:defRPr sz="3401" b="1"/>
            </a:lvl3pPr>
            <a:lvl4pPr marL="2591913" indent="0">
              <a:buNone/>
              <a:defRPr sz="3024" b="1"/>
            </a:lvl4pPr>
            <a:lvl5pPr marL="3455883" indent="0">
              <a:buNone/>
              <a:defRPr sz="3024" b="1"/>
            </a:lvl5pPr>
            <a:lvl6pPr marL="4319854" indent="0">
              <a:buNone/>
              <a:defRPr sz="3024" b="1"/>
            </a:lvl6pPr>
            <a:lvl7pPr marL="5183825" indent="0">
              <a:buNone/>
              <a:defRPr sz="3024" b="1"/>
            </a:lvl7pPr>
            <a:lvl8pPr marL="6047796" indent="0">
              <a:buNone/>
              <a:defRPr sz="3024" b="1"/>
            </a:lvl8pPr>
            <a:lvl9pPr marL="6911767" indent="0">
              <a:buNone/>
              <a:defRPr sz="3024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2B281AAB-BCF6-4291-8D7E-269AFF698E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1663690" y="4734128"/>
            <a:ext cx="9794741" cy="696318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EFC1F4C6-ACD2-431A-BEA9-029F7D547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84F8-6015-41F6-B7C9-6E32EB8C5074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C5CC6F6B-08B8-4D46-B033-7C43DF4D4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3B5ED0D3-8140-474A-947D-5BC47A342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3484-B154-4550-BE4F-07484FF64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527947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F3E74FC1-9D17-4335-8A63-F3D799BF5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8ED7DFC0-A498-48BE-9043-E9B9DB5CA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84F8-6015-41F6-B7C9-6E32EB8C5074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7DCAC06C-48CB-4A7B-9023-AB77F499C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168FCC90-490C-4729-8D6A-72FE62CD3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3484-B154-4550-BE4F-07484FF64C5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440B7B46-19A4-418B-868F-CF0AE3E3B52D}"/>
              </a:ext>
            </a:extLst>
          </p:cNvPr>
          <p:cNvSpPr/>
          <p:nvPr userDrawn="1"/>
        </p:nvSpPr>
        <p:spPr>
          <a:xfrm>
            <a:off x="1" y="539959"/>
            <a:ext cx="719907" cy="108000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533"/>
          </a:p>
        </p:txBody>
      </p:sp>
    </p:spTree>
    <p:extLst>
      <p:ext uri="{BB962C8B-B14F-4D97-AF65-F5344CB8AC3E}">
        <p14:creationId xmlns:p14="http://schemas.microsoft.com/office/powerpoint/2010/main" val="3235285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CCCE6601-4BCE-4FD4-96B8-F48FD1753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84F8-6015-41F6-B7C9-6E32EB8C5074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CB55EDDF-5AC2-43CC-B9FE-7C3027548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D9B0BA2A-93D5-4242-BABF-F51590BE0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3484-B154-4550-BE4F-07484FF64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848140"/>
      </p:ext>
    </p:extLst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F4BDD72A-7666-49A9-A019-DCEECA876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6960" y="864023"/>
            <a:ext cx="7430802" cy="3024082"/>
          </a:xfrm>
        </p:spPr>
        <p:txBody>
          <a:bodyPr anchor="b"/>
          <a:lstStyle>
            <a:lvl1pPr>
              <a:defRPr sz="6047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949F0111-5005-41FE-977E-174BF4C9B9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94741" y="1866051"/>
            <a:ext cx="11663690" cy="9210249"/>
          </a:xfrm>
        </p:spPr>
        <p:txBody>
          <a:bodyPr/>
          <a:lstStyle>
            <a:lvl1pPr>
              <a:defRPr sz="6047"/>
            </a:lvl1pPr>
            <a:lvl2pPr>
              <a:defRPr sz="5291"/>
            </a:lvl2pPr>
            <a:lvl3pPr>
              <a:defRPr sz="4535"/>
            </a:lvl3pPr>
            <a:lvl4pPr>
              <a:defRPr sz="3779"/>
            </a:lvl4pPr>
            <a:lvl5pPr>
              <a:defRPr sz="3779"/>
            </a:lvl5pPr>
            <a:lvl6pPr>
              <a:defRPr sz="3779"/>
            </a:lvl6pPr>
            <a:lvl7pPr>
              <a:defRPr sz="3779"/>
            </a:lvl7pPr>
            <a:lvl8pPr>
              <a:defRPr sz="3779"/>
            </a:lvl8pPr>
            <a:lvl9pPr>
              <a:defRPr sz="3779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1D415857-2CA1-4655-8977-C2302B7DAF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86960" y="3888105"/>
            <a:ext cx="7430802" cy="7203195"/>
          </a:xfrm>
        </p:spPr>
        <p:txBody>
          <a:bodyPr/>
          <a:lstStyle>
            <a:lvl1pPr marL="0" indent="0">
              <a:buNone/>
              <a:defRPr sz="3024"/>
            </a:lvl1pPr>
            <a:lvl2pPr marL="863971" indent="0">
              <a:buNone/>
              <a:defRPr sz="2646"/>
            </a:lvl2pPr>
            <a:lvl3pPr marL="1727942" indent="0">
              <a:buNone/>
              <a:defRPr sz="2268"/>
            </a:lvl3pPr>
            <a:lvl4pPr marL="2591913" indent="0">
              <a:buNone/>
              <a:defRPr sz="1890"/>
            </a:lvl4pPr>
            <a:lvl5pPr marL="3455883" indent="0">
              <a:buNone/>
              <a:defRPr sz="1890"/>
            </a:lvl5pPr>
            <a:lvl6pPr marL="4319854" indent="0">
              <a:buNone/>
              <a:defRPr sz="1890"/>
            </a:lvl6pPr>
            <a:lvl7pPr marL="5183825" indent="0">
              <a:buNone/>
              <a:defRPr sz="1890"/>
            </a:lvl7pPr>
            <a:lvl8pPr marL="6047796" indent="0">
              <a:buNone/>
              <a:defRPr sz="1890"/>
            </a:lvl8pPr>
            <a:lvl9pPr marL="6911767" indent="0">
              <a:buNone/>
              <a:defRPr sz="189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F2EF10C8-2A42-4A49-AA6D-7227F4C1E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84F8-6015-41F6-B7C9-6E32EB8C5074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FB60FFEB-B3FB-4500-A47E-89686716E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4B3CB5BE-70CA-4DFA-87B4-6848EB2A9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3484-B154-4550-BE4F-07484FF64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704684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35D32AE-5CD1-4370-B86F-075669EA4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6960" y="864023"/>
            <a:ext cx="7430802" cy="3024082"/>
          </a:xfrm>
        </p:spPr>
        <p:txBody>
          <a:bodyPr anchor="b"/>
          <a:lstStyle>
            <a:lvl1pPr>
              <a:defRPr sz="6047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D65391CF-B324-4F3C-B0BE-265226F4CB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794741" y="1866051"/>
            <a:ext cx="11663690" cy="9210249"/>
          </a:xfrm>
        </p:spPr>
        <p:txBody>
          <a:bodyPr/>
          <a:lstStyle>
            <a:lvl1pPr marL="0" indent="0">
              <a:buNone/>
              <a:defRPr sz="6047"/>
            </a:lvl1pPr>
            <a:lvl2pPr marL="863971" indent="0">
              <a:buNone/>
              <a:defRPr sz="5291"/>
            </a:lvl2pPr>
            <a:lvl3pPr marL="1727942" indent="0">
              <a:buNone/>
              <a:defRPr sz="4535"/>
            </a:lvl3pPr>
            <a:lvl4pPr marL="2591913" indent="0">
              <a:buNone/>
              <a:defRPr sz="3779"/>
            </a:lvl4pPr>
            <a:lvl5pPr marL="3455883" indent="0">
              <a:buNone/>
              <a:defRPr sz="3779"/>
            </a:lvl5pPr>
            <a:lvl6pPr marL="4319854" indent="0">
              <a:buNone/>
              <a:defRPr sz="3779"/>
            </a:lvl6pPr>
            <a:lvl7pPr marL="5183825" indent="0">
              <a:buNone/>
              <a:defRPr sz="3779"/>
            </a:lvl7pPr>
            <a:lvl8pPr marL="6047796" indent="0">
              <a:buNone/>
              <a:defRPr sz="3779"/>
            </a:lvl8pPr>
            <a:lvl9pPr marL="6911767" indent="0">
              <a:buNone/>
              <a:defRPr sz="3779"/>
            </a:lvl9pPr>
          </a:lstStyle>
          <a:p>
            <a:endParaRPr 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26A6D082-052D-40EE-B78C-68C0C43570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86960" y="3888105"/>
            <a:ext cx="7430802" cy="7203195"/>
          </a:xfrm>
        </p:spPr>
        <p:txBody>
          <a:bodyPr/>
          <a:lstStyle>
            <a:lvl1pPr marL="0" indent="0">
              <a:buNone/>
              <a:defRPr sz="3024"/>
            </a:lvl1pPr>
            <a:lvl2pPr marL="863971" indent="0">
              <a:buNone/>
              <a:defRPr sz="2646"/>
            </a:lvl2pPr>
            <a:lvl3pPr marL="1727942" indent="0">
              <a:buNone/>
              <a:defRPr sz="2268"/>
            </a:lvl3pPr>
            <a:lvl4pPr marL="2591913" indent="0">
              <a:buNone/>
              <a:defRPr sz="1890"/>
            </a:lvl4pPr>
            <a:lvl5pPr marL="3455883" indent="0">
              <a:buNone/>
              <a:defRPr sz="1890"/>
            </a:lvl5pPr>
            <a:lvl6pPr marL="4319854" indent="0">
              <a:buNone/>
              <a:defRPr sz="1890"/>
            </a:lvl6pPr>
            <a:lvl7pPr marL="5183825" indent="0">
              <a:buNone/>
              <a:defRPr sz="1890"/>
            </a:lvl7pPr>
            <a:lvl8pPr marL="6047796" indent="0">
              <a:buNone/>
              <a:defRPr sz="1890"/>
            </a:lvl8pPr>
            <a:lvl9pPr marL="6911767" indent="0">
              <a:buNone/>
              <a:defRPr sz="189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BB13C8BF-75CB-4319-ACE4-7D77AD299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84F8-6015-41F6-B7C9-6E32EB8C5074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1B63A3AF-9AFF-4D55-8C2B-32FB8FDE6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777B6167-A360-4368-BEA0-23F5DDA01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3484-B154-4550-BE4F-07484FF64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534623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BC0F57BF-37FB-4CB6-903B-464CA7EB6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3958" y="690019"/>
            <a:ext cx="19871472" cy="25050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7431A91A-5BFA-4DF1-8581-DC86148A15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83958" y="3450093"/>
            <a:ext cx="19871472" cy="82232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3894281D-B287-407A-9369-7378652F3F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83958" y="12012325"/>
            <a:ext cx="5183862" cy="6900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26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C84F8-6015-41F6-B7C9-6E32EB8C5074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4717A8E9-48DA-4B1F-8856-7C50D36813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31798" y="12012325"/>
            <a:ext cx="7775793" cy="6900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26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C313D997-5809-42E4-9558-8E9B47FB5E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271568" y="12012325"/>
            <a:ext cx="5183862" cy="6900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6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623484-B154-4550-BE4F-07484FF64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102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6" r:id="rId13"/>
    <p:sldLayoutId id="2147483667" r:id="rId14"/>
    <p:sldLayoutId id="2147483669" r:id="rId15"/>
    <p:sldLayoutId id="2147483673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  <p:sldLayoutId id="2147483682" r:id="rId24"/>
    <p:sldLayoutId id="2147483683" r:id="rId25"/>
    <p:sldLayoutId id="2147483684" r:id="rId26"/>
    <p:sldLayoutId id="2147483685" r:id="rId27"/>
    <p:sldLayoutId id="2147483686" r:id="rId28"/>
  </p:sldLayoutIdLst>
  <p:hf sldNum="0" hdr="0" dt="0"/>
  <p:txStyles>
    <p:titleStyle>
      <a:lvl1pPr algn="l" defTabSz="1727942" rtl="0" eaLnBrk="1" latinLnBrk="0" hangingPunct="1">
        <a:lnSpc>
          <a:spcPct val="90000"/>
        </a:lnSpc>
        <a:spcBef>
          <a:spcPct val="0"/>
        </a:spcBef>
        <a:buNone/>
        <a:defRPr sz="831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1985" indent="-431985" algn="l" defTabSz="1727942" rtl="0" eaLnBrk="1" latinLnBrk="0" hangingPunct="1">
        <a:lnSpc>
          <a:spcPct val="90000"/>
        </a:lnSpc>
        <a:spcBef>
          <a:spcPts val="1890"/>
        </a:spcBef>
        <a:buFont typeface="Arial" panose="020B0604020202020204" pitchFamily="34" charset="0"/>
        <a:buChar char="•"/>
        <a:defRPr sz="5291" kern="1200">
          <a:solidFill>
            <a:schemeClr val="tx1"/>
          </a:solidFill>
          <a:latin typeface="+mn-lt"/>
          <a:ea typeface="+mn-ea"/>
          <a:cs typeface="+mn-cs"/>
        </a:defRPr>
      </a:lvl1pPr>
      <a:lvl2pPr marL="1295956" indent="-431985" algn="l" defTabSz="1727942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4535" kern="1200">
          <a:solidFill>
            <a:schemeClr val="tx1"/>
          </a:solidFill>
          <a:latin typeface="+mn-lt"/>
          <a:ea typeface="+mn-ea"/>
          <a:cs typeface="+mn-cs"/>
        </a:defRPr>
      </a:lvl2pPr>
      <a:lvl3pPr marL="2159927" indent="-431985" algn="l" defTabSz="1727942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3779" kern="1200">
          <a:solidFill>
            <a:schemeClr val="tx1"/>
          </a:solidFill>
          <a:latin typeface="+mn-lt"/>
          <a:ea typeface="+mn-ea"/>
          <a:cs typeface="+mn-cs"/>
        </a:defRPr>
      </a:lvl3pPr>
      <a:lvl4pPr marL="3023898" indent="-431985" algn="l" defTabSz="1727942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3401" kern="1200">
          <a:solidFill>
            <a:schemeClr val="tx1"/>
          </a:solidFill>
          <a:latin typeface="+mn-lt"/>
          <a:ea typeface="+mn-ea"/>
          <a:cs typeface="+mn-cs"/>
        </a:defRPr>
      </a:lvl4pPr>
      <a:lvl5pPr marL="3887869" indent="-431985" algn="l" defTabSz="1727942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3401" kern="1200">
          <a:solidFill>
            <a:schemeClr val="tx1"/>
          </a:solidFill>
          <a:latin typeface="+mn-lt"/>
          <a:ea typeface="+mn-ea"/>
          <a:cs typeface="+mn-cs"/>
        </a:defRPr>
      </a:lvl5pPr>
      <a:lvl6pPr marL="4751840" indent="-431985" algn="l" defTabSz="1727942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3401" kern="1200">
          <a:solidFill>
            <a:schemeClr val="tx1"/>
          </a:solidFill>
          <a:latin typeface="+mn-lt"/>
          <a:ea typeface="+mn-ea"/>
          <a:cs typeface="+mn-cs"/>
        </a:defRPr>
      </a:lvl6pPr>
      <a:lvl7pPr marL="5615810" indent="-431985" algn="l" defTabSz="1727942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3401" kern="1200">
          <a:solidFill>
            <a:schemeClr val="tx1"/>
          </a:solidFill>
          <a:latin typeface="+mn-lt"/>
          <a:ea typeface="+mn-ea"/>
          <a:cs typeface="+mn-cs"/>
        </a:defRPr>
      </a:lvl7pPr>
      <a:lvl8pPr marL="6479781" indent="-431985" algn="l" defTabSz="1727942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3401" kern="1200">
          <a:solidFill>
            <a:schemeClr val="tx1"/>
          </a:solidFill>
          <a:latin typeface="+mn-lt"/>
          <a:ea typeface="+mn-ea"/>
          <a:cs typeface="+mn-cs"/>
        </a:defRPr>
      </a:lvl8pPr>
      <a:lvl9pPr marL="7343752" indent="-431985" algn="l" defTabSz="1727942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34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27942" rtl="0" eaLnBrk="1" latinLnBrk="0" hangingPunct="1">
        <a:defRPr sz="3401" kern="1200">
          <a:solidFill>
            <a:schemeClr val="tx1"/>
          </a:solidFill>
          <a:latin typeface="+mn-lt"/>
          <a:ea typeface="+mn-ea"/>
          <a:cs typeface="+mn-cs"/>
        </a:defRPr>
      </a:lvl1pPr>
      <a:lvl2pPr marL="863971" algn="l" defTabSz="1727942" rtl="0" eaLnBrk="1" latinLnBrk="0" hangingPunct="1">
        <a:defRPr sz="3401" kern="1200">
          <a:solidFill>
            <a:schemeClr val="tx1"/>
          </a:solidFill>
          <a:latin typeface="+mn-lt"/>
          <a:ea typeface="+mn-ea"/>
          <a:cs typeface="+mn-cs"/>
        </a:defRPr>
      </a:lvl2pPr>
      <a:lvl3pPr marL="1727942" algn="l" defTabSz="1727942" rtl="0" eaLnBrk="1" latinLnBrk="0" hangingPunct="1">
        <a:defRPr sz="3401" kern="1200">
          <a:solidFill>
            <a:schemeClr val="tx1"/>
          </a:solidFill>
          <a:latin typeface="+mn-lt"/>
          <a:ea typeface="+mn-ea"/>
          <a:cs typeface="+mn-cs"/>
        </a:defRPr>
      </a:lvl3pPr>
      <a:lvl4pPr marL="2591913" algn="l" defTabSz="1727942" rtl="0" eaLnBrk="1" latinLnBrk="0" hangingPunct="1">
        <a:defRPr sz="3401" kern="1200">
          <a:solidFill>
            <a:schemeClr val="tx1"/>
          </a:solidFill>
          <a:latin typeface="+mn-lt"/>
          <a:ea typeface="+mn-ea"/>
          <a:cs typeface="+mn-cs"/>
        </a:defRPr>
      </a:lvl4pPr>
      <a:lvl5pPr marL="3455883" algn="l" defTabSz="1727942" rtl="0" eaLnBrk="1" latinLnBrk="0" hangingPunct="1">
        <a:defRPr sz="3401" kern="1200">
          <a:solidFill>
            <a:schemeClr val="tx1"/>
          </a:solidFill>
          <a:latin typeface="+mn-lt"/>
          <a:ea typeface="+mn-ea"/>
          <a:cs typeface="+mn-cs"/>
        </a:defRPr>
      </a:lvl5pPr>
      <a:lvl6pPr marL="4319854" algn="l" defTabSz="1727942" rtl="0" eaLnBrk="1" latinLnBrk="0" hangingPunct="1">
        <a:defRPr sz="3401" kern="1200">
          <a:solidFill>
            <a:schemeClr val="tx1"/>
          </a:solidFill>
          <a:latin typeface="+mn-lt"/>
          <a:ea typeface="+mn-ea"/>
          <a:cs typeface="+mn-cs"/>
        </a:defRPr>
      </a:lvl6pPr>
      <a:lvl7pPr marL="5183825" algn="l" defTabSz="1727942" rtl="0" eaLnBrk="1" latinLnBrk="0" hangingPunct="1">
        <a:defRPr sz="3401" kern="1200">
          <a:solidFill>
            <a:schemeClr val="tx1"/>
          </a:solidFill>
          <a:latin typeface="+mn-lt"/>
          <a:ea typeface="+mn-ea"/>
          <a:cs typeface="+mn-cs"/>
        </a:defRPr>
      </a:lvl7pPr>
      <a:lvl8pPr marL="6047796" algn="l" defTabSz="1727942" rtl="0" eaLnBrk="1" latinLnBrk="0" hangingPunct="1">
        <a:defRPr sz="3401" kern="1200">
          <a:solidFill>
            <a:schemeClr val="tx1"/>
          </a:solidFill>
          <a:latin typeface="+mn-lt"/>
          <a:ea typeface="+mn-ea"/>
          <a:cs typeface="+mn-cs"/>
        </a:defRPr>
      </a:lvl8pPr>
      <a:lvl9pPr marL="6911767" algn="l" defTabSz="1727942" rtl="0" eaLnBrk="1" latinLnBrk="0" hangingPunct="1">
        <a:defRPr sz="34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27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5" Type="http://schemas.openxmlformats.org/officeDocument/2006/relationships/image" Target="../media/image10.tiff"/><Relationship Id="rId4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13" Type="http://schemas.openxmlformats.org/officeDocument/2006/relationships/tags" Target="../tags/tag23.xml"/><Relationship Id="rId18" Type="http://schemas.openxmlformats.org/officeDocument/2006/relationships/notesSlide" Target="../notesSlides/notesSlide7.xml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12" Type="http://schemas.openxmlformats.org/officeDocument/2006/relationships/tags" Target="../tags/tag22.xml"/><Relationship Id="rId17" Type="http://schemas.openxmlformats.org/officeDocument/2006/relationships/slideLayout" Target="../slideLayouts/slideLayout16.xml"/><Relationship Id="rId2" Type="http://schemas.openxmlformats.org/officeDocument/2006/relationships/tags" Target="../tags/tag12.xml"/><Relationship Id="rId16" Type="http://schemas.openxmlformats.org/officeDocument/2006/relationships/tags" Target="../tags/tag26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tags" Target="../tags/tag21.xml"/><Relationship Id="rId5" Type="http://schemas.openxmlformats.org/officeDocument/2006/relationships/tags" Target="../tags/tag15.xml"/><Relationship Id="rId15" Type="http://schemas.openxmlformats.org/officeDocument/2006/relationships/tags" Target="../tags/tag25.xml"/><Relationship Id="rId10" Type="http://schemas.openxmlformats.org/officeDocument/2006/relationships/tags" Target="../tags/tag20.xml"/><Relationship Id="rId4" Type="http://schemas.openxmlformats.org/officeDocument/2006/relationships/tags" Target="../tags/tag14.xml"/><Relationship Id="rId9" Type="http://schemas.openxmlformats.org/officeDocument/2006/relationships/tags" Target="../tags/tag19.xml"/><Relationship Id="rId14" Type="http://schemas.openxmlformats.org/officeDocument/2006/relationships/tags" Target="../tags/tag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流程图: 过程 15"/>
          <p:cNvSpPr/>
          <p:nvPr/>
        </p:nvSpPr>
        <p:spPr>
          <a:xfrm>
            <a:off x="0" y="10260439"/>
            <a:ext cx="23039469" cy="2699911"/>
          </a:xfrm>
          <a:prstGeom prst="flowChartProcess">
            <a:avLst/>
          </a:prstGeom>
          <a:solidFill>
            <a:srgbClr val="87A8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533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xmlns="" id="{97D501F0-FA97-4424-A9C8-A6EA4D49898C}"/>
              </a:ext>
            </a:extLst>
          </p:cNvPr>
          <p:cNvGrpSpPr/>
          <p:nvPr/>
        </p:nvGrpSpPr>
        <p:grpSpPr>
          <a:xfrm>
            <a:off x="3836180" y="4500175"/>
            <a:ext cx="15367028" cy="4980305"/>
            <a:chOff x="5266365" y="4481724"/>
            <a:chExt cx="13633330" cy="4980305"/>
          </a:xfrm>
        </p:grpSpPr>
        <p:sp>
          <p:nvSpPr>
            <p:cNvPr id="10" name="TextBox 29">
              <a:extLst>
                <a:ext uri="{FF2B5EF4-FFF2-40B4-BE49-F238E27FC236}">
                  <a16:creationId xmlns:a16="http://schemas.microsoft.com/office/drawing/2014/main" xmlns="" id="{F9D43B12-AC98-4BB4-933D-F127548715CE}"/>
                </a:ext>
              </a:extLst>
            </p:cNvPr>
            <p:cNvSpPr txBox="1"/>
            <p:nvPr/>
          </p:nvSpPr>
          <p:spPr>
            <a:xfrm>
              <a:off x="5266365" y="4481724"/>
              <a:ext cx="13633330" cy="1585153"/>
            </a:xfrm>
            <a:prstGeom prst="rect">
              <a:avLst/>
            </a:prstGeom>
            <a:noFill/>
          </p:spPr>
          <p:txBody>
            <a:bodyPr wrap="square" rtlCol="0" anchor="t" anchorCtr="0">
              <a:noAutofit/>
            </a:bodyPr>
            <a:lstStyle/>
            <a:p>
              <a:pPr algn="ctr">
                <a:lnSpc>
                  <a:spcPct val="105000"/>
                </a:lnSpc>
              </a:pPr>
              <a:r>
                <a:rPr lang="en-US" altLang="zh-CN" sz="8000" b="1" dirty="0">
                  <a:solidFill>
                    <a:srgbClr val="00B05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《android</a:t>
              </a:r>
              <a:r>
                <a:rPr lang="zh-CN" altLang="en-US" sz="8000" b="1" dirty="0">
                  <a:solidFill>
                    <a:srgbClr val="00B05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移动互联网高级开发</a:t>
              </a:r>
              <a:r>
                <a:rPr lang="en-US" altLang="zh-CN" sz="8000" b="1" dirty="0" smtClean="0">
                  <a:solidFill>
                    <a:srgbClr val="00B05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》</a:t>
              </a:r>
              <a:endParaRPr lang="zh-CN" altLang="en-US" sz="8000" b="1" dirty="0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11" name="TextBox 53">
              <a:extLst>
                <a:ext uri="{FF2B5EF4-FFF2-40B4-BE49-F238E27FC236}">
                  <a16:creationId xmlns:a16="http://schemas.microsoft.com/office/drawing/2014/main" xmlns="" id="{371E43EE-F17E-4BD8-91BC-7673B2926E02}"/>
                </a:ext>
              </a:extLst>
            </p:cNvPr>
            <p:cNvSpPr txBox="1"/>
            <p:nvPr/>
          </p:nvSpPr>
          <p:spPr>
            <a:xfrm>
              <a:off x="6460865" y="6385171"/>
              <a:ext cx="109350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smtClean="0">
                  <a:solidFill>
                    <a:srgbClr val="00B05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Noto Sans CJK SC Medium" charset="-122"/>
                </a:rPr>
                <a:t>VIP</a:t>
              </a:r>
              <a:r>
                <a:rPr lang="zh-CN" altLang="en-US" sz="6600" dirty="0" smtClean="0">
                  <a:solidFill>
                    <a:srgbClr val="00B05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Noto Sans CJK SC Medium" charset="-122"/>
                </a:rPr>
                <a:t>课程</a:t>
              </a:r>
              <a:endParaRPr lang="zh-CN" altLang="en-US" sz="6600" dirty="0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  <a:cs typeface="Noto Sans CJK SC Medium" charset="-122"/>
              </a:endParaRPr>
            </a:p>
          </p:txBody>
        </p:sp>
        <p:sp>
          <p:nvSpPr>
            <p:cNvPr id="17" name="TextBox 53">
              <a:extLst>
                <a:ext uri="{FF2B5EF4-FFF2-40B4-BE49-F238E27FC236}">
                  <a16:creationId xmlns:a16="http://schemas.microsoft.com/office/drawing/2014/main" xmlns="" id="{F9DF0C96-B9CE-45CD-B3CE-CD65703A3DCD}"/>
                </a:ext>
              </a:extLst>
            </p:cNvPr>
            <p:cNvSpPr txBox="1"/>
            <p:nvPr/>
          </p:nvSpPr>
          <p:spPr>
            <a:xfrm>
              <a:off x="6615530" y="8815698"/>
              <a:ext cx="10935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Noto Sans CJK SC Medium" charset="-122"/>
                </a:rPr>
                <a:t>用代码码出自己牛逼的人生</a:t>
              </a:r>
              <a:endParaRPr lang="zh-CN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Noto Sans CJK SC Medium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7039803" y="1465187"/>
            <a:ext cx="10453405" cy="1729988"/>
            <a:chOff x="7039803" y="1465187"/>
            <a:chExt cx="10453405" cy="1729988"/>
          </a:xfrm>
        </p:grpSpPr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xmlns="" id="{5C12BDFC-3B32-44E8-B922-9E5F28858A76}"/>
                </a:ext>
              </a:extLst>
            </p:cNvPr>
            <p:cNvGrpSpPr/>
            <p:nvPr/>
          </p:nvGrpSpPr>
          <p:grpSpPr>
            <a:xfrm>
              <a:off x="7039803" y="1715925"/>
              <a:ext cx="4845398" cy="1276993"/>
              <a:chOff x="5624694" y="1705372"/>
              <a:chExt cx="4845398" cy="1276993"/>
            </a:xfrm>
          </p:grpSpPr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xmlns="" id="{7CFD3F3B-22A9-43D9-92D9-0F4143BD87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24694" y="1705372"/>
                <a:ext cx="3800574" cy="1276993"/>
              </a:xfrm>
              <a:prstGeom prst="rect">
                <a:avLst/>
              </a:prstGeom>
            </p:spPr>
          </p:pic>
          <p:sp>
            <p:nvSpPr>
              <p:cNvPr id="14" name="十字形 13">
                <a:extLst>
                  <a:ext uri="{FF2B5EF4-FFF2-40B4-BE49-F238E27FC236}">
                    <a16:creationId xmlns:a16="http://schemas.microsoft.com/office/drawing/2014/main" xmlns="" id="{14A66B0D-B6B1-4CA2-A936-35E77C56E115}"/>
                  </a:ext>
                </a:extLst>
              </p:cNvPr>
              <p:cNvSpPr/>
              <p:nvPr/>
            </p:nvSpPr>
            <p:spPr>
              <a:xfrm>
                <a:off x="9930092" y="2073868"/>
                <a:ext cx="540000" cy="540000"/>
              </a:xfrm>
              <a:prstGeom prst="plus">
                <a:avLst>
                  <a:gd name="adj" fmla="val 42882"/>
                </a:avLst>
              </a:prstGeom>
              <a:solidFill>
                <a:srgbClr val="1577B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1577BA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  <p:pic>
          <p:nvPicPr>
            <p:cNvPr id="18" name="图片 17" descr="logo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390025" y="1465187"/>
              <a:ext cx="1729988" cy="1729988"/>
            </a:xfrm>
            <a:prstGeom prst="rect">
              <a:avLst/>
            </a:prstGeom>
          </p:spPr>
        </p:pic>
        <p:sp>
          <p:nvSpPr>
            <p:cNvPr id="2" name="文本框 1"/>
            <p:cNvSpPr txBox="1"/>
            <p:nvPr/>
          </p:nvSpPr>
          <p:spPr>
            <a:xfrm>
              <a:off x="12779694" y="1610361"/>
              <a:ext cx="4713514" cy="1276993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rmAutofit lnSpcReduction="10000"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3600" b="1" dirty="0" smtClean="0"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Source Han Sans CN Normal" charset="-122"/>
                </a:rPr>
                <a:t>码牛学院</a:t>
              </a:r>
              <a:endParaRPr lang="en-US" altLang="zh-CN" sz="3600" b="1" dirty="0" smtClean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Source Han Sans CN Normal" charset="-122"/>
                </a:rPr>
                <a:t>代码成就人生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A_矩形 39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69694" y="119968"/>
            <a:ext cx="6850618" cy="774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defTabSz="2303922"/>
            <a:r>
              <a:rPr lang="en-US" altLang="zh-CN" sz="5036" dirty="0">
                <a:solidFill>
                  <a:srgbClr val="1D69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OpenGL </a:t>
            </a:r>
            <a:r>
              <a:rPr lang="zh-CN" altLang="en-US" sz="5036" dirty="0">
                <a:solidFill>
                  <a:srgbClr val="1D69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渲染管线</a:t>
            </a:r>
          </a:p>
        </p:txBody>
      </p:sp>
      <p:sp>
        <p:nvSpPr>
          <p:cNvPr id="3" name="矩形 2"/>
          <p:cNvSpPr/>
          <p:nvPr/>
        </p:nvSpPr>
        <p:spPr>
          <a:xfrm>
            <a:off x="10157842" y="4459154"/>
            <a:ext cx="349029" cy="1744785"/>
          </a:xfrm>
          <a:prstGeom prst="rect">
            <a:avLst/>
          </a:prstGeom>
          <a:noFill/>
        </p:spPr>
        <p:txBody>
          <a:bodyPr wrap="none" lIns="172795" tIns="86398" rIns="172795" bIns="86398" rtlCol="0" anchor="ctr">
            <a:spAutoFit/>
          </a:bodyPr>
          <a:lstStyle/>
          <a:p>
            <a:pPr algn="ctr"/>
            <a:endParaRPr lang="zh-CN" altLang="en-US" sz="10204" b="1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4" name="矩形 3"/>
          <p:cNvSpPr/>
          <p:nvPr/>
        </p:nvSpPr>
        <p:spPr>
          <a:xfrm>
            <a:off x="12027266" y="4201476"/>
            <a:ext cx="349029" cy="1744785"/>
          </a:xfrm>
          <a:prstGeom prst="rect">
            <a:avLst/>
          </a:prstGeom>
          <a:noFill/>
        </p:spPr>
        <p:txBody>
          <a:bodyPr wrap="none" lIns="172795" tIns="86398" rIns="172795" bIns="86398" rtlCol="0" anchor="ctr">
            <a:spAutoFit/>
          </a:bodyPr>
          <a:lstStyle/>
          <a:p>
            <a:pPr algn="ctr"/>
            <a:endParaRPr lang="zh-CN" altLang="en-US" sz="10204" b="1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335073" y="3976774"/>
            <a:ext cx="349029" cy="1744785"/>
          </a:xfrm>
          <a:prstGeom prst="rect">
            <a:avLst/>
          </a:prstGeom>
          <a:noFill/>
        </p:spPr>
        <p:txBody>
          <a:bodyPr wrap="none" lIns="172795" tIns="86398" rIns="172795" bIns="86398" rtlCol="0" anchor="ctr">
            <a:spAutoFit/>
          </a:bodyPr>
          <a:lstStyle/>
          <a:p>
            <a:pPr algn="ctr"/>
            <a:endParaRPr lang="zh-CN" altLang="en-US" sz="10204" b="1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11922809" y="4012818"/>
            <a:ext cx="386160" cy="1778533"/>
          </a:xfrm>
          <a:prstGeom prst="roundRect">
            <a:avLst/>
          </a:prstGeom>
          <a:noFill/>
        </p:spPr>
        <p:txBody>
          <a:bodyPr wrap="none" lIns="172795" tIns="86398" rIns="172795" bIns="86398" rtlCol="0" anchor="ctr">
            <a:spAutoFit/>
          </a:bodyPr>
          <a:lstStyle/>
          <a:p>
            <a:pPr algn="ctr"/>
            <a:endParaRPr lang="zh-CN" altLang="en-US" sz="10204" b="1">
              <a:ln w="19050">
                <a:solidFill>
                  <a:schemeClr val="tx2">
                    <a:tint val="1000"/>
                  </a:schemeClr>
                </a:solidFill>
                <a:prstDash val="lgDash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0" y="357205"/>
            <a:ext cx="4810" cy="15024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119959" numCol="1" anchor="ctr" anchorCtr="0" compatLnSpc="1">
            <a:spAutoFit/>
          </a:bodyPr>
          <a:lstStyle/>
          <a:p>
            <a:pPr defTabSz="172794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zh-CN" sz="189" dirty="0"/>
              <a:t> </a:t>
            </a:r>
            <a:endParaRPr lang="zh-CN" altLang="zh-CN" sz="189" dirty="0">
              <a:latin typeface="Arial" panose="020B0604020202020204" pitchFamily="34" charset="0"/>
            </a:endParaRPr>
          </a:p>
        </p:txBody>
      </p:sp>
      <p:sp>
        <p:nvSpPr>
          <p:cNvPr id="2" name="AutoShape 2"/>
          <p:cNvSpPr>
            <a:spLocks noChangeAspect="1" noChangeArrowheads="1"/>
          </p:cNvSpPr>
          <p:nvPr/>
        </p:nvSpPr>
        <p:spPr bwMode="auto">
          <a:xfrm>
            <a:off x="11231702" y="6192183"/>
            <a:ext cx="575985" cy="57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1"/>
          </a:p>
        </p:txBody>
      </p:sp>
      <p:sp>
        <p:nvSpPr>
          <p:cNvPr id="7" name="AutoShape 4"/>
          <p:cNvSpPr>
            <a:spLocks noChangeAspect="1" noChangeArrowheads="1"/>
          </p:cNvSpPr>
          <p:nvPr/>
        </p:nvSpPr>
        <p:spPr bwMode="auto">
          <a:xfrm>
            <a:off x="11519694" y="6480175"/>
            <a:ext cx="575985" cy="57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1"/>
          </a:p>
        </p:txBody>
      </p:sp>
      <p:sp>
        <p:nvSpPr>
          <p:cNvPr id="9" name="AutoShape 6"/>
          <p:cNvSpPr>
            <a:spLocks noChangeAspect="1" noChangeArrowheads="1"/>
          </p:cNvSpPr>
          <p:nvPr/>
        </p:nvSpPr>
        <p:spPr bwMode="auto">
          <a:xfrm>
            <a:off x="11807686" y="6768167"/>
            <a:ext cx="575985" cy="57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1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5513" y="2399084"/>
            <a:ext cx="15917577" cy="8736968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5804694" y="9315175"/>
            <a:ext cx="2430000" cy="990000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200" dirty="0" smtClean="0">
                <a:solidFill>
                  <a:srgbClr val="1577BA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顶点着色器</a:t>
            </a:r>
            <a:endParaRPr lang="zh-CN" altLang="en-US" sz="3200" dirty="0">
              <a:solidFill>
                <a:srgbClr val="1577BA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4939694" y="9135175"/>
            <a:ext cx="2430000" cy="990000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200" dirty="0" smtClean="0">
                <a:solidFill>
                  <a:srgbClr val="1577BA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片元着色器</a:t>
            </a:r>
            <a:endParaRPr lang="zh-CN" altLang="en-US" sz="3200" dirty="0">
              <a:solidFill>
                <a:srgbClr val="1577BA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5937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A_矩形 39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8783" y="701129"/>
            <a:ext cx="6850618" cy="774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defTabSz="2303922"/>
            <a:r>
              <a:rPr lang="zh-CN" altLang="en-US" sz="5036" dirty="0">
                <a:solidFill>
                  <a:srgbClr val="1D69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着色器</a:t>
            </a:r>
          </a:p>
        </p:txBody>
      </p:sp>
      <p:grpSp>
        <p:nvGrpSpPr>
          <p:cNvPr id="48" name="PA_组合 47"/>
          <p:cNvGrpSpPr/>
          <p:nvPr>
            <p:custDataLst>
              <p:tags r:id="rId2"/>
            </p:custDataLst>
          </p:nvPr>
        </p:nvGrpSpPr>
        <p:grpSpPr>
          <a:xfrm>
            <a:off x="1048559" y="1762929"/>
            <a:ext cx="2266628" cy="141141"/>
            <a:chOff x="0" y="2842590"/>
            <a:chExt cx="7054752" cy="89199"/>
          </a:xfrm>
        </p:grpSpPr>
        <p:sp>
          <p:nvSpPr>
            <p:cNvPr id="49" name="矩形 48"/>
            <p:cNvSpPr/>
            <p:nvPr/>
          </p:nvSpPr>
          <p:spPr>
            <a:xfrm>
              <a:off x="0" y="2842590"/>
              <a:ext cx="1763688" cy="891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303922"/>
              <a:endParaRPr lang="zh-CN" altLang="en-US" sz="4535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1763688" y="2842590"/>
              <a:ext cx="1763688" cy="891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303922"/>
              <a:endParaRPr lang="zh-CN" altLang="en-US" sz="4535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3527376" y="2842590"/>
              <a:ext cx="1763688" cy="8919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303922"/>
              <a:endParaRPr lang="zh-CN" altLang="en-US" sz="4535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5291064" y="2842590"/>
              <a:ext cx="1763688" cy="891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303922"/>
              <a:endParaRPr lang="zh-CN" altLang="en-US" sz="4535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10157842" y="4459154"/>
            <a:ext cx="349029" cy="1744785"/>
          </a:xfrm>
          <a:prstGeom prst="rect">
            <a:avLst/>
          </a:prstGeom>
          <a:noFill/>
        </p:spPr>
        <p:txBody>
          <a:bodyPr wrap="none" lIns="172795" tIns="86398" rIns="172795" bIns="86398" rtlCol="0" anchor="ctr">
            <a:spAutoFit/>
          </a:bodyPr>
          <a:lstStyle/>
          <a:p>
            <a:pPr algn="ctr"/>
            <a:endParaRPr lang="zh-CN" altLang="en-US" sz="10204" b="1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4" name="矩形 3"/>
          <p:cNvSpPr/>
          <p:nvPr/>
        </p:nvSpPr>
        <p:spPr>
          <a:xfrm>
            <a:off x="12027266" y="4201476"/>
            <a:ext cx="349029" cy="1744785"/>
          </a:xfrm>
          <a:prstGeom prst="rect">
            <a:avLst/>
          </a:prstGeom>
          <a:noFill/>
        </p:spPr>
        <p:txBody>
          <a:bodyPr wrap="none" lIns="172795" tIns="86398" rIns="172795" bIns="86398" rtlCol="0" anchor="ctr">
            <a:spAutoFit/>
          </a:bodyPr>
          <a:lstStyle/>
          <a:p>
            <a:pPr algn="ctr"/>
            <a:endParaRPr lang="zh-CN" altLang="en-US" sz="10204" b="1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335073" y="3976774"/>
            <a:ext cx="349029" cy="1744785"/>
          </a:xfrm>
          <a:prstGeom prst="rect">
            <a:avLst/>
          </a:prstGeom>
          <a:noFill/>
        </p:spPr>
        <p:txBody>
          <a:bodyPr wrap="none" lIns="172795" tIns="86398" rIns="172795" bIns="86398" rtlCol="0" anchor="ctr">
            <a:spAutoFit/>
          </a:bodyPr>
          <a:lstStyle/>
          <a:p>
            <a:pPr algn="ctr"/>
            <a:endParaRPr lang="zh-CN" altLang="en-US" sz="10204" b="1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11922809" y="4012818"/>
            <a:ext cx="386160" cy="1778533"/>
          </a:xfrm>
          <a:prstGeom prst="roundRect">
            <a:avLst/>
          </a:prstGeom>
          <a:noFill/>
        </p:spPr>
        <p:txBody>
          <a:bodyPr wrap="none" lIns="172795" tIns="86398" rIns="172795" bIns="86398" rtlCol="0" anchor="ctr">
            <a:spAutoFit/>
          </a:bodyPr>
          <a:lstStyle/>
          <a:p>
            <a:pPr algn="ctr"/>
            <a:endParaRPr lang="zh-CN" altLang="en-US" sz="10204" b="1">
              <a:ln w="19050">
                <a:solidFill>
                  <a:schemeClr val="tx2">
                    <a:tint val="1000"/>
                  </a:schemeClr>
                </a:solidFill>
                <a:prstDash val="lgDash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0" y="357205"/>
            <a:ext cx="4810" cy="15024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119959" numCol="1" anchor="ctr" anchorCtr="0" compatLnSpc="1">
            <a:spAutoFit/>
          </a:bodyPr>
          <a:lstStyle/>
          <a:p>
            <a:pPr defTabSz="172794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zh-CN" sz="189" dirty="0"/>
              <a:t> </a:t>
            </a:r>
            <a:endParaRPr lang="zh-CN" altLang="zh-CN" sz="189" dirty="0">
              <a:latin typeface="Arial" panose="020B0604020202020204" pitchFamily="34" charset="0"/>
            </a:endParaRPr>
          </a:p>
        </p:txBody>
      </p:sp>
      <p:sp>
        <p:nvSpPr>
          <p:cNvPr id="2" name="AutoShape 2"/>
          <p:cNvSpPr>
            <a:spLocks noChangeAspect="1" noChangeArrowheads="1"/>
          </p:cNvSpPr>
          <p:nvPr/>
        </p:nvSpPr>
        <p:spPr bwMode="auto">
          <a:xfrm>
            <a:off x="11231702" y="6192183"/>
            <a:ext cx="575985" cy="57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1"/>
          </a:p>
        </p:txBody>
      </p:sp>
      <p:sp>
        <p:nvSpPr>
          <p:cNvPr id="7" name="AutoShape 4"/>
          <p:cNvSpPr>
            <a:spLocks noChangeAspect="1" noChangeArrowheads="1"/>
          </p:cNvSpPr>
          <p:nvPr/>
        </p:nvSpPr>
        <p:spPr bwMode="auto">
          <a:xfrm>
            <a:off x="11519694" y="6480175"/>
            <a:ext cx="575985" cy="57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1"/>
          </a:p>
        </p:txBody>
      </p:sp>
      <p:sp>
        <p:nvSpPr>
          <p:cNvPr id="9" name="AutoShape 6"/>
          <p:cNvSpPr>
            <a:spLocks noChangeAspect="1" noChangeArrowheads="1"/>
          </p:cNvSpPr>
          <p:nvPr/>
        </p:nvSpPr>
        <p:spPr bwMode="auto">
          <a:xfrm>
            <a:off x="11807686" y="6768167"/>
            <a:ext cx="575985" cy="57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1"/>
          </a:p>
        </p:txBody>
      </p:sp>
      <p:sp>
        <p:nvSpPr>
          <p:cNvPr id="8" name="文本框 7"/>
          <p:cNvSpPr txBox="1"/>
          <p:nvPr/>
        </p:nvSpPr>
        <p:spPr>
          <a:xfrm>
            <a:off x="1031974" y="2624678"/>
            <a:ext cx="8493031" cy="61568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zh-CN" sz="3401" dirty="0">
                <a:latin typeface="Times New Roman" panose="02020603050405020304" pitchFamily="18" charset="0"/>
                <a:ea typeface="MS Mincho" charset="-128"/>
                <a:cs typeface="MS Mincho" charset="-128"/>
                <a:sym typeface="+mn-ea"/>
              </a:rPr>
              <a:t>着色器</a:t>
            </a:r>
            <a:r>
              <a:rPr lang="en-US" altLang="zh-CN" sz="3401" dirty="0">
                <a:latin typeface="Arial" panose="020B0604020202020204" pitchFamily="34" charset="0"/>
                <a:ea typeface="Times New Roman" panose="02020603050405020304" pitchFamily="18" charset="0"/>
                <a:sym typeface="+mn-ea"/>
              </a:rPr>
              <a:t>(</a:t>
            </a:r>
            <a:r>
              <a:rPr lang="en-US" altLang="zh-CN" sz="3401" dirty="0" err="1">
                <a:latin typeface="Arial" panose="020B0604020202020204" pitchFamily="34" charset="0"/>
                <a:ea typeface="Times New Roman" panose="02020603050405020304" pitchFamily="18" charset="0"/>
                <a:sym typeface="+mn-ea"/>
              </a:rPr>
              <a:t>Shader</a:t>
            </a:r>
            <a:r>
              <a:rPr lang="en-US" altLang="zh-CN" sz="3401" dirty="0">
                <a:latin typeface="Arial" panose="020B0604020202020204" pitchFamily="34" charset="0"/>
                <a:ea typeface="Times New Roman" panose="02020603050405020304" pitchFamily="18" charset="0"/>
                <a:sym typeface="+mn-ea"/>
              </a:rPr>
              <a:t>)</a:t>
            </a:r>
            <a:r>
              <a:rPr lang="zh-CN" altLang="zh-CN" sz="3401" dirty="0">
                <a:latin typeface="Times New Roman" panose="02020603050405020304" pitchFamily="18" charset="0"/>
                <a:ea typeface="MS Mincho" charset="-128"/>
                <a:cs typeface="MS Mincho" charset="-128"/>
                <a:sym typeface="+mn-ea"/>
              </a:rPr>
              <a:t>是运行在</a:t>
            </a:r>
            <a:r>
              <a:rPr lang="en-US" altLang="zh-CN" sz="3401" dirty="0">
                <a:latin typeface="Arial" panose="020B0604020202020204" pitchFamily="34" charset="0"/>
                <a:ea typeface="Times New Roman" panose="02020603050405020304" pitchFamily="18" charset="0"/>
                <a:sym typeface="+mn-ea"/>
              </a:rPr>
              <a:t>GPU</a:t>
            </a:r>
            <a:r>
              <a:rPr lang="zh-CN" altLang="zh-CN" sz="3401" dirty="0">
                <a:latin typeface="Times New Roman" panose="02020603050405020304" pitchFamily="18" charset="0"/>
                <a:ea typeface="MS Mincho" charset="-128"/>
                <a:cs typeface="MS Mincho" charset="-128"/>
                <a:sym typeface="+mn-ea"/>
              </a:rPr>
              <a:t>上的小程序。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31989" y="4572226"/>
            <a:ext cx="11951682" cy="1139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503983"/>
            <a:r>
              <a:rPr lang="zh-CN" altLang="zh-CN" sz="3401" dirty="0"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顶点着色器（</a:t>
            </a:r>
            <a:r>
              <a:rPr lang="en-US" altLang="zh-CN" sz="3401" dirty="0">
                <a:latin typeface="Helvetica Neue" charset="0"/>
                <a:ea typeface="Times New Roman" panose="02020603050405020304" pitchFamily="18" charset="0"/>
                <a:sym typeface="+mn-ea"/>
              </a:rPr>
              <a:t>vertex </a:t>
            </a:r>
            <a:r>
              <a:rPr lang="en-US" altLang="zh-CN" sz="3401" dirty="0" err="1">
                <a:latin typeface="Helvetica Neue" charset="0"/>
                <a:ea typeface="Times New Roman" panose="02020603050405020304" pitchFamily="18" charset="0"/>
                <a:sym typeface="+mn-ea"/>
              </a:rPr>
              <a:t>shader</a:t>
            </a:r>
            <a:r>
              <a:rPr lang="zh-CN" altLang="zh-CN" sz="3401" dirty="0">
                <a:latin typeface="Times New Roman" panose="02020603050405020304" pitchFamily="18" charset="0"/>
                <a:ea typeface="MS Mincho" charset="-128"/>
                <a:cs typeface="MS Mincho" charset="-128"/>
                <a:sym typeface="+mn-ea"/>
              </a:rPr>
              <a:t>）</a:t>
            </a:r>
            <a:endParaRPr lang="zh-CN" altLang="zh-CN" sz="3401" dirty="0">
              <a:latin typeface="Times New Roman" panose="02020603050405020304" pitchFamily="18" charset="0"/>
              <a:ea typeface="等线" panose="02010600030101010101" charset="-122"/>
            </a:endParaRPr>
          </a:p>
          <a:p>
            <a:pPr marL="503983" indent="503983"/>
            <a:r>
              <a:rPr lang="zh-CN" altLang="en-US" sz="3401" dirty="0">
                <a:latin typeface="Times New Roman" panose="02020603050405020304" pitchFamily="18" charset="0"/>
                <a:ea typeface="MS Mincho" charset="-128"/>
                <a:cs typeface="MS Mincho" charset="-128"/>
                <a:sym typeface="+mn-ea"/>
              </a:rPr>
              <a:t>    </a:t>
            </a:r>
            <a:r>
              <a:rPr lang="zh-CN" altLang="zh-CN" sz="3401" dirty="0">
                <a:latin typeface="Times New Roman" panose="02020603050405020304" pitchFamily="18" charset="0"/>
                <a:ea typeface="MS Mincho" charset="-128"/>
                <a:cs typeface="MS Mincho" charset="-128"/>
                <a:sym typeface="+mn-ea"/>
              </a:rPr>
              <a:t>如何</a:t>
            </a:r>
            <a:r>
              <a:rPr lang="zh-CN" altLang="zh-CN" sz="3401" dirty="0"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处</a:t>
            </a:r>
            <a:r>
              <a:rPr lang="zh-CN" altLang="zh-CN" sz="3401" dirty="0">
                <a:latin typeface="Times New Roman" panose="02020603050405020304" pitchFamily="18" charset="0"/>
                <a:ea typeface="MS Mincho" charset="-128"/>
                <a:cs typeface="MS Mincho" charset="-128"/>
                <a:sym typeface="+mn-ea"/>
              </a:rPr>
              <a:t>理</a:t>
            </a:r>
            <a:r>
              <a:rPr lang="zh-CN" altLang="zh-CN" sz="3401" dirty="0"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顶</a:t>
            </a:r>
            <a:r>
              <a:rPr lang="zh-CN" altLang="zh-CN" sz="3401" dirty="0">
                <a:latin typeface="Times New Roman" panose="02020603050405020304" pitchFamily="18" charset="0"/>
                <a:ea typeface="MS Mincho" charset="-128"/>
                <a:cs typeface="MS Mincho" charset="-128"/>
                <a:sym typeface="+mn-ea"/>
              </a:rPr>
              <a:t>点、法</a:t>
            </a:r>
            <a:r>
              <a:rPr lang="zh-CN" altLang="zh-CN" sz="3401" dirty="0"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线</a:t>
            </a:r>
            <a:r>
              <a:rPr lang="zh-CN" altLang="zh-CN" sz="3401" dirty="0">
                <a:latin typeface="Times New Roman" panose="02020603050405020304" pitchFamily="18" charset="0"/>
                <a:ea typeface="MS Mincho" charset="-128"/>
                <a:cs typeface="MS Mincho" charset="-128"/>
                <a:sym typeface="+mn-ea"/>
              </a:rPr>
              <a:t>等数据的小程序</a:t>
            </a:r>
            <a:r>
              <a:rPr lang="zh-CN" altLang="zh-CN" sz="3401" dirty="0">
                <a:latin typeface="Times New Roman" panose="02020603050405020304" pitchFamily="18" charset="0"/>
                <a:ea typeface="MS Mincho" charset="-128"/>
                <a:cs typeface="MS Mincho" charset="-128"/>
                <a:sym typeface="+mn-ea"/>
              </a:rPr>
              <a:t>。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048772" y="6768167"/>
            <a:ext cx="7984588" cy="218572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zh-CN" sz="3401" dirty="0">
                <a:latin typeface="Times New Roman" panose="02020603050405020304" pitchFamily="18" charset="0"/>
                <a:ea typeface="MS Mincho" charset="-128"/>
                <a:cs typeface="MS Mincho" charset="-128"/>
                <a:sym typeface="+mn-ea"/>
              </a:rPr>
              <a:t>片元</a:t>
            </a:r>
            <a:r>
              <a:rPr lang="zh-CN" altLang="zh-CN" sz="3401" dirty="0">
                <a:latin typeface="Times New Roman" panose="02020603050405020304" pitchFamily="18" charset="0"/>
                <a:ea typeface="MS Mincho" charset="-128"/>
                <a:cs typeface="MS Mincho" charset="-128"/>
                <a:sym typeface="+mn-ea"/>
              </a:rPr>
              <a:t>着色器（</a:t>
            </a:r>
            <a:r>
              <a:rPr lang="en-US" altLang="zh-CN" sz="3401" dirty="0">
                <a:latin typeface="Helvetica Neue" charset="0"/>
                <a:ea typeface="Times New Roman" panose="02020603050405020304" pitchFamily="18" charset="0"/>
                <a:sym typeface="+mn-ea"/>
              </a:rPr>
              <a:t>fragment </a:t>
            </a:r>
            <a:r>
              <a:rPr lang="en-US" altLang="zh-CN" sz="3401" dirty="0" err="1">
                <a:latin typeface="Helvetica Neue" charset="0"/>
                <a:ea typeface="Times New Roman" panose="02020603050405020304" pitchFamily="18" charset="0"/>
                <a:sym typeface="+mn-ea"/>
              </a:rPr>
              <a:t>shader</a:t>
            </a:r>
            <a:r>
              <a:rPr lang="zh-CN" altLang="zh-CN" sz="3401" dirty="0">
                <a:latin typeface="Times New Roman" panose="02020603050405020304" pitchFamily="18" charset="0"/>
                <a:ea typeface="MS Mincho" charset="-128"/>
                <a:cs typeface="MS Mincho" charset="-128"/>
                <a:sym typeface="+mn-ea"/>
              </a:rPr>
              <a:t>）</a:t>
            </a:r>
            <a:endParaRPr lang="zh-CN" altLang="zh-CN" sz="3401" dirty="0">
              <a:latin typeface="Times New Roman" panose="02020603050405020304" pitchFamily="18" charset="0"/>
              <a:ea typeface="等线" panose="02010600030101010101" charset="-122"/>
            </a:endParaRPr>
          </a:p>
          <a:p>
            <a:pPr algn="l"/>
            <a:r>
              <a:rPr lang="zh-CN" altLang="zh-CN" sz="3401" dirty="0">
                <a:latin typeface="Times New Roman" panose="02020603050405020304" pitchFamily="18" charset="0"/>
                <a:ea typeface="MS Mincho" charset="-128"/>
                <a:cs typeface="MS Mincho" charset="-128"/>
                <a:sym typeface="+mn-ea"/>
              </a:rPr>
              <a:t>        如何</a:t>
            </a:r>
            <a:r>
              <a:rPr lang="zh-CN" altLang="zh-CN" sz="3401" dirty="0"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处</a:t>
            </a:r>
            <a:r>
              <a:rPr lang="zh-CN" altLang="zh-CN" sz="3401" dirty="0">
                <a:latin typeface="Times New Roman" panose="02020603050405020304" pitchFamily="18" charset="0"/>
                <a:ea typeface="MS Mincho" charset="-128"/>
                <a:cs typeface="MS Mincho" charset="-128"/>
                <a:sym typeface="+mn-ea"/>
              </a:rPr>
              <a:t>理光、阴影、遮</a:t>
            </a:r>
            <a:r>
              <a:rPr lang="zh-CN" altLang="zh-CN" sz="3401" dirty="0"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挡</a:t>
            </a:r>
            <a:r>
              <a:rPr lang="zh-CN" altLang="zh-CN" sz="3401" dirty="0">
                <a:latin typeface="Times New Roman" panose="02020603050405020304" pitchFamily="18" charset="0"/>
                <a:ea typeface="MS Mincho" charset="-128"/>
                <a:cs typeface="MS Mincho" charset="-128"/>
                <a:sym typeface="+mn-ea"/>
              </a:rPr>
              <a:t>、</a:t>
            </a:r>
            <a:r>
              <a:rPr lang="zh-CN" altLang="zh-CN" sz="3401" dirty="0"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环</a:t>
            </a:r>
            <a:r>
              <a:rPr lang="zh-CN" altLang="zh-CN" sz="3401" dirty="0">
                <a:latin typeface="Times New Roman" panose="02020603050405020304" pitchFamily="18" charset="0"/>
                <a:ea typeface="MS Mincho" charset="-128"/>
                <a:cs typeface="MS Mincho" charset="-128"/>
                <a:sym typeface="+mn-ea"/>
              </a:rPr>
              <a:t>境等等</a:t>
            </a:r>
            <a:r>
              <a:rPr lang="zh-CN" altLang="zh-CN" sz="3401" dirty="0"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对</a:t>
            </a:r>
            <a:r>
              <a:rPr lang="zh-CN" altLang="zh-CN" sz="3401" dirty="0">
                <a:latin typeface="Times New Roman" panose="02020603050405020304" pitchFamily="18" charset="0"/>
                <a:ea typeface="MS Mincho" charset="-128"/>
                <a:cs typeface="MS Mincho" charset="-128"/>
                <a:sym typeface="+mn-ea"/>
              </a:rPr>
              <a:t>物体表面的影响，最</a:t>
            </a:r>
            <a:r>
              <a:rPr lang="zh-CN" altLang="zh-CN" sz="3401" dirty="0"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终</a:t>
            </a:r>
            <a:r>
              <a:rPr lang="zh-CN" altLang="zh-CN" sz="3401" dirty="0">
                <a:latin typeface="Times New Roman" panose="02020603050405020304" pitchFamily="18" charset="0"/>
                <a:ea typeface="MS Mincho" charset="-128"/>
                <a:cs typeface="MS Mincho" charset="-128"/>
                <a:sym typeface="+mn-ea"/>
              </a:rPr>
              <a:t>生成一副</a:t>
            </a:r>
            <a:r>
              <a:rPr lang="zh-CN" altLang="zh-CN" sz="3401" dirty="0"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图</a:t>
            </a:r>
            <a:r>
              <a:rPr lang="zh-CN" altLang="zh-CN" sz="3401" dirty="0">
                <a:latin typeface="Times New Roman" panose="02020603050405020304" pitchFamily="18" charset="0"/>
                <a:ea typeface="MS Mincho" charset="-128"/>
                <a:cs typeface="MS Mincho" charset="-128"/>
                <a:sym typeface="+mn-ea"/>
              </a:rPr>
              <a:t>像的小程序。</a:t>
            </a:r>
          </a:p>
        </p:txBody>
      </p:sp>
      <p:pic>
        <p:nvPicPr>
          <p:cNvPr id="14" name="图片 13"/>
          <p:cNvPicPr/>
          <p:nvPr/>
        </p:nvPicPr>
        <p:blipFill>
          <a:blip r:embed="rId5"/>
          <a:stretch>
            <a:fillRect/>
          </a:stretch>
        </p:blipFill>
        <p:spPr>
          <a:xfrm>
            <a:off x="11655290" y="1904447"/>
            <a:ext cx="8553373" cy="8614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17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4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5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A_矩形 39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8783" y="701129"/>
            <a:ext cx="6850618" cy="774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defTabSz="2303922"/>
            <a:r>
              <a:rPr lang="en-US" sz="5036" dirty="0">
                <a:solidFill>
                  <a:srgbClr val="1D69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GLSL</a:t>
            </a:r>
          </a:p>
        </p:txBody>
      </p:sp>
      <p:grpSp>
        <p:nvGrpSpPr>
          <p:cNvPr id="48" name="PA_组合 47"/>
          <p:cNvGrpSpPr/>
          <p:nvPr>
            <p:custDataLst>
              <p:tags r:id="rId2"/>
            </p:custDataLst>
          </p:nvPr>
        </p:nvGrpSpPr>
        <p:grpSpPr>
          <a:xfrm>
            <a:off x="1048559" y="1762929"/>
            <a:ext cx="2266628" cy="141141"/>
            <a:chOff x="0" y="2842590"/>
            <a:chExt cx="7054752" cy="89199"/>
          </a:xfrm>
        </p:grpSpPr>
        <p:sp>
          <p:nvSpPr>
            <p:cNvPr id="49" name="矩形 48"/>
            <p:cNvSpPr/>
            <p:nvPr/>
          </p:nvSpPr>
          <p:spPr>
            <a:xfrm>
              <a:off x="0" y="2842590"/>
              <a:ext cx="1763688" cy="891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303922"/>
              <a:endParaRPr lang="zh-CN" altLang="en-US" sz="4535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1763688" y="2842590"/>
              <a:ext cx="1763688" cy="891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303922"/>
              <a:endParaRPr lang="zh-CN" altLang="en-US" sz="4535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3527376" y="2842590"/>
              <a:ext cx="1763688" cy="8919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303922"/>
              <a:endParaRPr lang="zh-CN" altLang="en-US" sz="4535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5291064" y="2842590"/>
              <a:ext cx="1763688" cy="891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303922"/>
              <a:endParaRPr lang="zh-CN" altLang="en-US" sz="4535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10157842" y="4459154"/>
            <a:ext cx="349029" cy="1744785"/>
          </a:xfrm>
          <a:prstGeom prst="rect">
            <a:avLst/>
          </a:prstGeom>
          <a:noFill/>
        </p:spPr>
        <p:txBody>
          <a:bodyPr wrap="none" lIns="172795" tIns="86398" rIns="172795" bIns="86398" rtlCol="0" anchor="ctr">
            <a:spAutoFit/>
          </a:bodyPr>
          <a:lstStyle/>
          <a:p>
            <a:pPr algn="ctr"/>
            <a:endParaRPr lang="zh-CN" altLang="en-US" sz="10204" b="1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4" name="矩形 3"/>
          <p:cNvSpPr/>
          <p:nvPr/>
        </p:nvSpPr>
        <p:spPr>
          <a:xfrm>
            <a:off x="12027266" y="4201476"/>
            <a:ext cx="349029" cy="1744785"/>
          </a:xfrm>
          <a:prstGeom prst="rect">
            <a:avLst/>
          </a:prstGeom>
          <a:noFill/>
        </p:spPr>
        <p:txBody>
          <a:bodyPr wrap="none" lIns="172795" tIns="86398" rIns="172795" bIns="86398" rtlCol="0" anchor="ctr">
            <a:spAutoFit/>
          </a:bodyPr>
          <a:lstStyle/>
          <a:p>
            <a:pPr algn="ctr"/>
            <a:endParaRPr lang="zh-CN" altLang="en-US" sz="10204" b="1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335073" y="3976774"/>
            <a:ext cx="349029" cy="1744785"/>
          </a:xfrm>
          <a:prstGeom prst="rect">
            <a:avLst/>
          </a:prstGeom>
          <a:noFill/>
        </p:spPr>
        <p:txBody>
          <a:bodyPr wrap="none" lIns="172795" tIns="86398" rIns="172795" bIns="86398" rtlCol="0" anchor="ctr">
            <a:spAutoFit/>
          </a:bodyPr>
          <a:lstStyle/>
          <a:p>
            <a:pPr algn="ctr"/>
            <a:endParaRPr lang="zh-CN" altLang="en-US" sz="10204" b="1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11922809" y="4012818"/>
            <a:ext cx="386160" cy="1778533"/>
          </a:xfrm>
          <a:prstGeom prst="roundRect">
            <a:avLst/>
          </a:prstGeom>
          <a:noFill/>
        </p:spPr>
        <p:txBody>
          <a:bodyPr wrap="none" lIns="172795" tIns="86398" rIns="172795" bIns="86398" rtlCol="0" anchor="ctr">
            <a:spAutoFit/>
          </a:bodyPr>
          <a:lstStyle/>
          <a:p>
            <a:pPr algn="ctr"/>
            <a:endParaRPr lang="zh-CN" altLang="en-US" sz="10204" b="1">
              <a:ln w="19050">
                <a:solidFill>
                  <a:schemeClr val="tx2">
                    <a:tint val="1000"/>
                  </a:schemeClr>
                </a:solidFill>
                <a:prstDash val="lgDash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0" y="357205"/>
            <a:ext cx="4810" cy="15024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119959" numCol="1" anchor="ctr" anchorCtr="0" compatLnSpc="1">
            <a:spAutoFit/>
          </a:bodyPr>
          <a:lstStyle/>
          <a:p>
            <a:pPr defTabSz="172794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zh-CN" sz="189" dirty="0"/>
              <a:t> </a:t>
            </a:r>
            <a:endParaRPr lang="zh-CN" altLang="zh-CN" sz="189" dirty="0">
              <a:latin typeface="Arial" panose="020B0604020202020204" pitchFamily="34" charset="0"/>
            </a:endParaRPr>
          </a:p>
        </p:txBody>
      </p:sp>
      <p:sp>
        <p:nvSpPr>
          <p:cNvPr id="2" name="AutoShape 2"/>
          <p:cNvSpPr>
            <a:spLocks noChangeAspect="1" noChangeArrowheads="1"/>
          </p:cNvSpPr>
          <p:nvPr/>
        </p:nvSpPr>
        <p:spPr bwMode="auto">
          <a:xfrm>
            <a:off x="11231702" y="6192183"/>
            <a:ext cx="575985" cy="57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1"/>
          </a:p>
        </p:txBody>
      </p:sp>
      <p:sp>
        <p:nvSpPr>
          <p:cNvPr id="7" name="AutoShape 4"/>
          <p:cNvSpPr>
            <a:spLocks noChangeAspect="1" noChangeArrowheads="1"/>
          </p:cNvSpPr>
          <p:nvPr/>
        </p:nvSpPr>
        <p:spPr bwMode="auto">
          <a:xfrm>
            <a:off x="11519694" y="6480175"/>
            <a:ext cx="575985" cy="57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1"/>
          </a:p>
        </p:txBody>
      </p:sp>
      <p:sp>
        <p:nvSpPr>
          <p:cNvPr id="9" name="AutoShape 6"/>
          <p:cNvSpPr>
            <a:spLocks noChangeAspect="1" noChangeArrowheads="1"/>
          </p:cNvSpPr>
          <p:nvPr/>
        </p:nvSpPr>
        <p:spPr bwMode="auto">
          <a:xfrm>
            <a:off x="11807686" y="6768167"/>
            <a:ext cx="575985" cy="57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1"/>
          </a:p>
        </p:txBody>
      </p:sp>
      <p:sp>
        <p:nvSpPr>
          <p:cNvPr id="8" name="文本框 7"/>
          <p:cNvSpPr txBox="1"/>
          <p:nvPr/>
        </p:nvSpPr>
        <p:spPr>
          <a:xfrm>
            <a:off x="1048773" y="2624678"/>
            <a:ext cx="9942017" cy="61568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altLang="zh-CN" sz="3401" dirty="0">
                <a:latin typeface="Arial" panose="020B0604020202020204" pitchFamily="34" charset="0"/>
                <a:ea typeface="Times New Roman" panose="02020603050405020304" pitchFamily="18" charset="0"/>
                <a:sym typeface="+mn-ea"/>
              </a:rPr>
              <a:t>OpenGL</a:t>
            </a:r>
            <a:r>
              <a:rPr lang="zh-CN" altLang="zh-CN" sz="3401" dirty="0">
                <a:ea typeface="MS Mincho" charset="-128"/>
                <a:cs typeface="MS Mincho" charset="-128"/>
                <a:sym typeface="+mn-ea"/>
              </a:rPr>
              <a:t>着色</a:t>
            </a:r>
            <a:r>
              <a:rPr lang="zh-CN" altLang="zh-CN" sz="3401" dirty="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语</a:t>
            </a:r>
            <a:r>
              <a:rPr lang="zh-CN" altLang="zh-CN" sz="3401" dirty="0">
                <a:ea typeface="MS Mincho" charset="-128"/>
                <a:cs typeface="MS Mincho" charset="-128"/>
                <a:sym typeface="+mn-ea"/>
              </a:rPr>
              <a:t>言（</a:t>
            </a:r>
            <a:r>
              <a:rPr lang="en-US" altLang="zh-CN" sz="3401" dirty="0">
                <a:latin typeface="Arial" panose="020B0604020202020204" pitchFamily="34" charset="0"/>
                <a:ea typeface="Times New Roman" panose="02020603050405020304" pitchFamily="18" charset="0"/>
                <a:sym typeface="+mn-ea"/>
              </a:rPr>
              <a:t>OpenGL Shading Language</a:t>
            </a:r>
            <a:r>
              <a:rPr lang="zh-CN" altLang="zh-CN" sz="3401" dirty="0">
                <a:ea typeface="MS Mincho" charset="-128"/>
                <a:cs typeface="MS Mincho" charset="-128"/>
                <a:sym typeface="+mn-ea"/>
              </a:rPr>
              <a:t>）</a:t>
            </a:r>
            <a:r>
              <a:rPr lang="zh-CN" altLang="zh-CN" sz="3401" dirty="0">
                <a:sym typeface="+mn-ea"/>
              </a:rPr>
              <a:t> 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45715" y="3320660"/>
            <a:ext cx="11886884" cy="752500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817179" y="4013042"/>
            <a:ext cx="9928536" cy="689586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3401" i="1" dirty="0">
                <a:solidFill>
                  <a:schemeClr val="accent4">
                    <a:lumMod val="75000"/>
                  </a:schemeClr>
                </a:solidFill>
                <a:sym typeface="+mn-ea"/>
              </a:rPr>
              <a:t>attribute</a:t>
            </a:r>
            <a:r>
              <a:rPr lang="en-US" altLang="zh-CN" sz="3401" dirty="0">
                <a:solidFill>
                  <a:schemeClr val="accent4">
                    <a:lumMod val="75000"/>
                  </a:schemeClr>
                </a:solidFill>
                <a:sym typeface="+mn-ea"/>
              </a:rPr>
              <a:t> </a:t>
            </a:r>
          </a:p>
          <a:p>
            <a:pPr algn="l"/>
            <a:r>
              <a:rPr lang="en-US" altLang="zh-CN" sz="3401" dirty="0">
                <a:solidFill>
                  <a:schemeClr val="accent4">
                    <a:lumMod val="75000"/>
                  </a:schemeClr>
                </a:solidFill>
                <a:sym typeface="+mn-ea"/>
              </a:rPr>
              <a:t>	</a:t>
            </a:r>
            <a:r>
              <a:rPr lang="zh-CN" altLang="zh-CN" sz="3401" dirty="0">
                <a:sym typeface="+mn-ea"/>
              </a:rPr>
              <a:t>属性变量，顶点着色器输入数据。如：顶点坐标、纹理坐标、颜色等</a:t>
            </a:r>
            <a:r>
              <a:rPr lang="zh-CN" altLang="zh-CN" sz="3401" dirty="0">
                <a:sym typeface="+mn-ea"/>
              </a:rPr>
              <a:t>。</a:t>
            </a:r>
            <a:endParaRPr lang="en-US" altLang="zh-CN" sz="340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l"/>
            <a:endParaRPr lang="zh-CN" altLang="zh-CN" sz="340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l"/>
            <a:r>
              <a:rPr lang="en-US" altLang="zh-CN" sz="3401" i="1" dirty="0">
                <a:solidFill>
                  <a:schemeClr val="accent4">
                    <a:lumMod val="75000"/>
                  </a:schemeClr>
                </a:solidFill>
                <a:sym typeface="+mn-ea"/>
              </a:rPr>
              <a:t>uniforms</a:t>
            </a:r>
            <a:r>
              <a:rPr lang="en-US" altLang="zh-CN" sz="3401" dirty="0">
                <a:sym typeface="+mn-ea"/>
              </a:rPr>
              <a:t> </a:t>
            </a:r>
          </a:p>
          <a:p>
            <a:pPr algn="l"/>
            <a:r>
              <a:rPr lang="en-US" altLang="zh-CN" sz="3401" dirty="0">
                <a:sym typeface="+mn-ea"/>
              </a:rPr>
              <a:t>	</a:t>
            </a:r>
            <a:r>
              <a:rPr lang="zh-CN" altLang="zh-CN" sz="3401" dirty="0">
                <a:sym typeface="+mn-ea"/>
              </a:rPr>
              <a:t>一致变量。在着色器执行期间一致变量的值是不变的。类似常量，但不同的是，这个值在编译时期是未知的，由着色器外部初始化</a:t>
            </a:r>
            <a:r>
              <a:rPr lang="zh-CN" altLang="zh-CN" sz="3401" dirty="0">
                <a:sym typeface="+mn-ea"/>
              </a:rPr>
              <a:t>。</a:t>
            </a:r>
            <a:endParaRPr lang="en-US" altLang="zh-CN" sz="3401" dirty="0"/>
          </a:p>
          <a:p>
            <a:pPr algn="l"/>
            <a:endParaRPr lang="zh-CN" altLang="zh-CN" sz="340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l"/>
            <a:r>
              <a:rPr lang="en-US" altLang="zh-CN" sz="3401" i="1" dirty="0">
                <a:solidFill>
                  <a:schemeClr val="accent4">
                    <a:lumMod val="75000"/>
                  </a:schemeClr>
                </a:solidFill>
                <a:sym typeface="+mn-ea"/>
              </a:rPr>
              <a:t>varying</a:t>
            </a:r>
            <a:r>
              <a:rPr lang="en-US" altLang="zh-CN" sz="3401" dirty="0">
                <a:solidFill>
                  <a:schemeClr val="accent4">
                    <a:lumMod val="75000"/>
                  </a:schemeClr>
                </a:solidFill>
                <a:sym typeface="+mn-ea"/>
              </a:rPr>
              <a:t> </a:t>
            </a:r>
          </a:p>
          <a:p>
            <a:pPr algn="l"/>
            <a:r>
              <a:rPr lang="en-US" altLang="zh-CN" sz="3401" dirty="0">
                <a:solidFill>
                  <a:schemeClr val="accent4">
                    <a:lumMod val="75000"/>
                  </a:schemeClr>
                </a:solidFill>
                <a:sym typeface="+mn-ea"/>
              </a:rPr>
              <a:t>	</a:t>
            </a:r>
            <a:r>
              <a:rPr lang="zh-CN" altLang="zh-CN" sz="3401" dirty="0">
                <a:sym typeface="+mn-ea"/>
              </a:rPr>
              <a:t>易变变量，顶点着色器输出数据。是从顶点着色器传递到片元着色器的数据变量。</a:t>
            </a:r>
            <a:endParaRPr lang="zh-CN" altLang="zh-CN" sz="340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defTabSz="1103963" hangingPunct="0"/>
            <a:endParaRPr lang="zh-CN" altLang="en-US" sz="3401"/>
          </a:p>
        </p:txBody>
      </p:sp>
    </p:spTree>
    <p:extLst>
      <p:ext uri="{BB962C8B-B14F-4D97-AF65-F5344CB8AC3E}">
        <p14:creationId xmlns:p14="http://schemas.microsoft.com/office/powerpoint/2010/main" val="402218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4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5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A_矩形 39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8783" y="701129"/>
            <a:ext cx="6850618" cy="774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defTabSz="2303922"/>
            <a:r>
              <a:rPr lang="zh-CN" altLang="en-US" sz="5036" dirty="0">
                <a:solidFill>
                  <a:srgbClr val="1D69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着色器的使用</a:t>
            </a:r>
          </a:p>
        </p:txBody>
      </p:sp>
      <p:grpSp>
        <p:nvGrpSpPr>
          <p:cNvPr id="48" name="PA_组合 47"/>
          <p:cNvGrpSpPr/>
          <p:nvPr>
            <p:custDataLst>
              <p:tags r:id="rId2"/>
            </p:custDataLst>
          </p:nvPr>
        </p:nvGrpSpPr>
        <p:grpSpPr>
          <a:xfrm>
            <a:off x="1048559" y="1762929"/>
            <a:ext cx="2266628" cy="141141"/>
            <a:chOff x="0" y="2842590"/>
            <a:chExt cx="7054752" cy="89199"/>
          </a:xfrm>
        </p:grpSpPr>
        <p:sp>
          <p:nvSpPr>
            <p:cNvPr id="49" name="矩形 48"/>
            <p:cNvSpPr/>
            <p:nvPr/>
          </p:nvSpPr>
          <p:spPr>
            <a:xfrm>
              <a:off x="0" y="2842590"/>
              <a:ext cx="1763688" cy="891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303922"/>
              <a:endParaRPr lang="zh-CN" altLang="en-US" sz="4535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1763688" y="2842590"/>
              <a:ext cx="1763688" cy="891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303922"/>
              <a:endParaRPr lang="zh-CN" altLang="en-US" sz="4535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3527376" y="2842590"/>
              <a:ext cx="1763688" cy="8919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303922"/>
              <a:endParaRPr lang="zh-CN" altLang="en-US" sz="4535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5291064" y="2842590"/>
              <a:ext cx="1763688" cy="891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303922"/>
              <a:endParaRPr lang="zh-CN" altLang="en-US" sz="4535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10157842" y="4459154"/>
            <a:ext cx="349029" cy="1744785"/>
          </a:xfrm>
          <a:prstGeom prst="rect">
            <a:avLst/>
          </a:prstGeom>
          <a:noFill/>
        </p:spPr>
        <p:txBody>
          <a:bodyPr wrap="none" lIns="172795" tIns="86398" rIns="172795" bIns="86398" rtlCol="0" anchor="ctr">
            <a:spAutoFit/>
          </a:bodyPr>
          <a:lstStyle/>
          <a:p>
            <a:pPr algn="ctr"/>
            <a:endParaRPr lang="zh-CN" altLang="en-US" sz="10204" b="1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4" name="矩形 3"/>
          <p:cNvSpPr/>
          <p:nvPr/>
        </p:nvSpPr>
        <p:spPr>
          <a:xfrm>
            <a:off x="12027266" y="4201476"/>
            <a:ext cx="349029" cy="1744785"/>
          </a:xfrm>
          <a:prstGeom prst="rect">
            <a:avLst/>
          </a:prstGeom>
          <a:noFill/>
        </p:spPr>
        <p:txBody>
          <a:bodyPr wrap="none" lIns="172795" tIns="86398" rIns="172795" bIns="86398" rtlCol="0" anchor="ctr">
            <a:spAutoFit/>
          </a:bodyPr>
          <a:lstStyle/>
          <a:p>
            <a:pPr algn="ctr"/>
            <a:endParaRPr lang="zh-CN" altLang="en-US" sz="10204" b="1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335073" y="3976774"/>
            <a:ext cx="349029" cy="1744785"/>
          </a:xfrm>
          <a:prstGeom prst="rect">
            <a:avLst/>
          </a:prstGeom>
          <a:noFill/>
        </p:spPr>
        <p:txBody>
          <a:bodyPr wrap="none" lIns="172795" tIns="86398" rIns="172795" bIns="86398" rtlCol="0" anchor="ctr">
            <a:spAutoFit/>
          </a:bodyPr>
          <a:lstStyle/>
          <a:p>
            <a:pPr algn="ctr"/>
            <a:endParaRPr lang="zh-CN" altLang="en-US" sz="10204" b="1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11922809" y="4012818"/>
            <a:ext cx="386160" cy="1778533"/>
          </a:xfrm>
          <a:prstGeom prst="roundRect">
            <a:avLst/>
          </a:prstGeom>
          <a:noFill/>
        </p:spPr>
        <p:txBody>
          <a:bodyPr wrap="none" lIns="172795" tIns="86398" rIns="172795" bIns="86398" rtlCol="0" anchor="ctr">
            <a:spAutoFit/>
          </a:bodyPr>
          <a:lstStyle/>
          <a:p>
            <a:pPr algn="ctr"/>
            <a:endParaRPr lang="zh-CN" altLang="en-US" sz="10204" b="1">
              <a:ln w="19050">
                <a:solidFill>
                  <a:schemeClr val="tx2">
                    <a:tint val="1000"/>
                  </a:schemeClr>
                </a:solidFill>
                <a:prstDash val="lgDash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0" y="357205"/>
            <a:ext cx="4810" cy="15024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119959" numCol="1" anchor="ctr" anchorCtr="0" compatLnSpc="1">
            <a:spAutoFit/>
          </a:bodyPr>
          <a:lstStyle/>
          <a:p>
            <a:pPr defTabSz="172794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zh-CN" sz="189" dirty="0"/>
              <a:t> </a:t>
            </a:r>
            <a:endParaRPr lang="zh-CN" altLang="zh-CN" sz="189" dirty="0">
              <a:latin typeface="Arial" panose="020B0604020202020204" pitchFamily="34" charset="0"/>
            </a:endParaRPr>
          </a:p>
        </p:txBody>
      </p:sp>
      <p:sp>
        <p:nvSpPr>
          <p:cNvPr id="2" name="AutoShape 2"/>
          <p:cNvSpPr>
            <a:spLocks noChangeAspect="1" noChangeArrowheads="1"/>
          </p:cNvSpPr>
          <p:nvPr/>
        </p:nvSpPr>
        <p:spPr bwMode="auto">
          <a:xfrm>
            <a:off x="11231702" y="6192183"/>
            <a:ext cx="575985" cy="57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1"/>
          </a:p>
        </p:txBody>
      </p:sp>
      <p:sp>
        <p:nvSpPr>
          <p:cNvPr id="7" name="AutoShape 4"/>
          <p:cNvSpPr>
            <a:spLocks noChangeAspect="1" noChangeArrowheads="1"/>
          </p:cNvSpPr>
          <p:nvPr/>
        </p:nvSpPr>
        <p:spPr bwMode="auto">
          <a:xfrm>
            <a:off x="11519694" y="6480175"/>
            <a:ext cx="575985" cy="57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1"/>
          </a:p>
        </p:txBody>
      </p:sp>
      <p:sp>
        <p:nvSpPr>
          <p:cNvPr id="9" name="AutoShape 6"/>
          <p:cNvSpPr>
            <a:spLocks noChangeAspect="1" noChangeArrowheads="1"/>
          </p:cNvSpPr>
          <p:nvPr/>
        </p:nvSpPr>
        <p:spPr bwMode="auto">
          <a:xfrm>
            <a:off x="11807686" y="6768167"/>
            <a:ext cx="575985" cy="57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1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8227" y="1183516"/>
            <a:ext cx="7568199" cy="1059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12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4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5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A_矩形 39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8783" y="701129"/>
            <a:ext cx="6850618" cy="774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defTabSz="2303922"/>
            <a:r>
              <a:rPr lang="zh-CN" altLang="en-US" sz="5036" dirty="0">
                <a:solidFill>
                  <a:srgbClr val="1D69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坐标</a:t>
            </a:r>
          </a:p>
        </p:txBody>
      </p:sp>
      <p:grpSp>
        <p:nvGrpSpPr>
          <p:cNvPr id="48" name="PA_组合 47"/>
          <p:cNvGrpSpPr/>
          <p:nvPr>
            <p:custDataLst>
              <p:tags r:id="rId2"/>
            </p:custDataLst>
          </p:nvPr>
        </p:nvGrpSpPr>
        <p:grpSpPr>
          <a:xfrm>
            <a:off x="1048559" y="1762929"/>
            <a:ext cx="2266628" cy="141141"/>
            <a:chOff x="0" y="2842590"/>
            <a:chExt cx="7054752" cy="89199"/>
          </a:xfrm>
        </p:grpSpPr>
        <p:sp>
          <p:nvSpPr>
            <p:cNvPr id="49" name="矩形 48"/>
            <p:cNvSpPr/>
            <p:nvPr/>
          </p:nvSpPr>
          <p:spPr>
            <a:xfrm>
              <a:off x="0" y="2842590"/>
              <a:ext cx="1763688" cy="891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303922"/>
              <a:endParaRPr lang="zh-CN" altLang="en-US" sz="4535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1763688" y="2842590"/>
              <a:ext cx="1763688" cy="891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303922"/>
              <a:endParaRPr lang="zh-CN" altLang="en-US" sz="4535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3527376" y="2842590"/>
              <a:ext cx="1763688" cy="8919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303922"/>
              <a:endParaRPr lang="zh-CN" altLang="en-US" sz="4535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5291064" y="2842590"/>
              <a:ext cx="1763688" cy="891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303922"/>
              <a:endParaRPr lang="zh-CN" altLang="en-US" sz="4535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10157842" y="4459154"/>
            <a:ext cx="349029" cy="1744785"/>
          </a:xfrm>
          <a:prstGeom prst="rect">
            <a:avLst/>
          </a:prstGeom>
          <a:noFill/>
        </p:spPr>
        <p:txBody>
          <a:bodyPr wrap="none" lIns="172795" tIns="86398" rIns="172795" bIns="86398" rtlCol="0" anchor="ctr">
            <a:spAutoFit/>
          </a:bodyPr>
          <a:lstStyle/>
          <a:p>
            <a:pPr algn="ctr"/>
            <a:endParaRPr lang="zh-CN" altLang="en-US" sz="10204" b="1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4" name="矩形 3"/>
          <p:cNvSpPr/>
          <p:nvPr/>
        </p:nvSpPr>
        <p:spPr>
          <a:xfrm>
            <a:off x="12027266" y="4201476"/>
            <a:ext cx="349029" cy="1744785"/>
          </a:xfrm>
          <a:prstGeom prst="rect">
            <a:avLst/>
          </a:prstGeom>
          <a:noFill/>
        </p:spPr>
        <p:txBody>
          <a:bodyPr wrap="none" lIns="172795" tIns="86398" rIns="172795" bIns="86398" rtlCol="0" anchor="ctr">
            <a:spAutoFit/>
          </a:bodyPr>
          <a:lstStyle/>
          <a:p>
            <a:pPr algn="ctr"/>
            <a:endParaRPr lang="zh-CN" altLang="en-US" sz="10204" b="1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335073" y="3976774"/>
            <a:ext cx="349029" cy="1744785"/>
          </a:xfrm>
          <a:prstGeom prst="rect">
            <a:avLst/>
          </a:prstGeom>
          <a:noFill/>
        </p:spPr>
        <p:txBody>
          <a:bodyPr wrap="none" lIns="172795" tIns="86398" rIns="172795" bIns="86398" rtlCol="0" anchor="ctr">
            <a:spAutoFit/>
          </a:bodyPr>
          <a:lstStyle/>
          <a:p>
            <a:pPr algn="ctr"/>
            <a:endParaRPr lang="zh-CN" altLang="en-US" sz="10204" b="1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11922809" y="4012818"/>
            <a:ext cx="386160" cy="1778533"/>
          </a:xfrm>
          <a:prstGeom prst="roundRect">
            <a:avLst/>
          </a:prstGeom>
          <a:noFill/>
        </p:spPr>
        <p:txBody>
          <a:bodyPr wrap="none" lIns="172795" tIns="86398" rIns="172795" bIns="86398" rtlCol="0" anchor="ctr">
            <a:spAutoFit/>
          </a:bodyPr>
          <a:lstStyle/>
          <a:p>
            <a:pPr algn="ctr"/>
            <a:endParaRPr lang="zh-CN" altLang="en-US" sz="10204" b="1">
              <a:ln w="19050">
                <a:solidFill>
                  <a:schemeClr val="tx2">
                    <a:tint val="1000"/>
                  </a:schemeClr>
                </a:solidFill>
                <a:prstDash val="lgDash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0" y="357205"/>
            <a:ext cx="4810" cy="15024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119959" numCol="1" anchor="ctr" anchorCtr="0" compatLnSpc="1">
            <a:spAutoFit/>
          </a:bodyPr>
          <a:lstStyle/>
          <a:p>
            <a:pPr defTabSz="172794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zh-CN" sz="189" dirty="0"/>
              <a:t> </a:t>
            </a:r>
            <a:endParaRPr lang="zh-CN" altLang="zh-CN" sz="189" dirty="0">
              <a:latin typeface="Arial" panose="020B0604020202020204" pitchFamily="34" charset="0"/>
            </a:endParaRPr>
          </a:p>
        </p:txBody>
      </p:sp>
      <p:sp>
        <p:nvSpPr>
          <p:cNvPr id="2" name="AutoShape 2"/>
          <p:cNvSpPr>
            <a:spLocks noChangeAspect="1" noChangeArrowheads="1"/>
          </p:cNvSpPr>
          <p:nvPr/>
        </p:nvSpPr>
        <p:spPr bwMode="auto">
          <a:xfrm>
            <a:off x="11231702" y="6192183"/>
            <a:ext cx="575985" cy="57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1"/>
          </a:p>
        </p:txBody>
      </p:sp>
      <p:sp>
        <p:nvSpPr>
          <p:cNvPr id="7" name="AutoShape 4"/>
          <p:cNvSpPr>
            <a:spLocks noChangeAspect="1" noChangeArrowheads="1"/>
          </p:cNvSpPr>
          <p:nvPr/>
        </p:nvSpPr>
        <p:spPr bwMode="auto">
          <a:xfrm>
            <a:off x="11519694" y="6480175"/>
            <a:ext cx="575985" cy="57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1"/>
          </a:p>
        </p:txBody>
      </p:sp>
      <p:sp>
        <p:nvSpPr>
          <p:cNvPr id="9" name="AutoShape 6"/>
          <p:cNvSpPr>
            <a:spLocks noChangeAspect="1" noChangeArrowheads="1"/>
          </p:cNvSpPr>
          <p:nvPr/>
        </p:nvSpPr>
        <p:spPr bwMode="auto">
          <a:xfrm>
            <a:off x="11807686" y="6768167"/>
            <a:ext cx="575985" cy="57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1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9897" y="936323"/>
            <a:ext cx="16391564" cy="10546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385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4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5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A_矩形 39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8783" y="701129"/>
            <a:ext cx="6850618" cy="774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defTabSz="2303922"/>
            <a:r>
              <a:rPr lang="en-US" altLang="zh-CN" sz="5036" dirty="0">
                <a:solidFill>
                  <a:srgbClr val="1D69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OpenGL </a:t>
            </a:r>
            <a:r>
              <a:rPr lang="zh-CN" altLang="en-US" sz="5036" dirty="0">
                <a:solidFill>
                  <a:srgbClr val="1D69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结构流程</a:t>
            </a:r>
          </a:p>
        </p:txBody>
      </p:sp>
      <p:grpSp>
        <p:nvGrpSpPr>
          <p:cNvPr id="48" name="PA_组合 47"/>
          <p:cNvGrpSpPr/>
          <p:nvPr>
            <p:custDataLst>
              <p:tags r:id="rId2"/>
            </p:custDataLst>
          </p:nvPr>
        </p:nvGrpSpPr>
        <p:grpSpPr>
          <a:xfrm>
            <a:off x="1048559" y="1762929"/>
            <a:ext cx="2266628" cy="141141"/>
            <a:chOff x="0" y="2842590"/>
            <a:chExt cx="7054752" cy="89199"/>
          </a:xfrm>
        </p:grpSpPr>
        <p:sp>
          <p:nvSpPr>
            <p:cNvPr id="49" name="矩形 48"/>
            <p:cNvSpPr/>
            <p:nvPr/>
          </p:nvSpPr>
          <p:spPr>
            <a:xfrm>
              <a:off x="0" y="2842590"/>
              <a:ext cx="1763688" cy="891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303922"/>
              <a:endParaRPr lang="zh-CN" altLang="en-US" sz="4535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1763688" y="2842590"/>
              <a:ext cx="1763688" cy="891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303922"/>
              <a:endParaRPr lang="zh-CN" altLang="en-US" sz="4535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3527376" y="2842590"/>
              <a:ext cx="1763688" cy="8919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303922"/>
              <a:endParaRPr lang="zh-CN" altLang="en-US" sz="4535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5291064" y="2842590"/>
              <a:ext cx="1763688" cy="891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303922"/>
              <a:endParaRPr lang="zh-CN" altLang="en-US" sz="4535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10157842" y="4459154"/>
            <a:ext cx="349029" cy="1744785"/>
          </a:xfrm>
          <a:prstGeom prst="rect">
            <a:avLst/>
          </a:prstGeom>
          <a:noFill/>
        </p:spPr>
        <p:txBody>
          <a:bodyPr wrap="none" lIns="172795" tIns="86398" rIns="172795" bIns="86398" rtlCol="0" anchor="ctr">
            <a:spAutoFit/>
          </a:bodyPr>
          <a:lstStyle/>
          <a:p>
            <a:pPr algn="ctr"/>
            <a:endParaRPr lang="zh-CN" altLang="en-US" sz="10204" b="1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4" name="矩形 3"/>
          <p:cNvSpPr/>
          <p:nvPr/>
        </p:nvSpPr>
        <p:spPr>
          <a:xfrm>
            <a:off x="12027266" y="4201476"/>
            <a:ext cx="349029" cy="1744785"/>
          </a:xfrm>
          <a:prstGeom prst="rect">
            <a:avLst/>
          </a:prstGeom>
          <a:noFill/>
        </p:spPr>
        <p:txBody>
          <a:bodyPr wrap="none" lIns="172795" tIns="86398" rIns="172795" bIns="86398" rtlCol="0" anchor="ctr">
            <a:spAutoFit/>
          </a:bodyPr>
          <a:lstStyle/>
          <a:p>
            <a:pPr algn="ctr"/>
            <a:endParaRPr lang="zh-CN" altLang="en-US" sz="10204" b="1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335073" y="3976774"/>
            <a:ext cx="349029" cy="1744785"/>
          </a:xfrm>
          <a:prstGeom prst="rect">
            <a:avLst/>
          </a:prstGeom>
          <a:noFill/>
        </p:spPr>
        <p:txBody>
          <a:bodyPr wrap="none" lIns="172795" tIns="86398" rIns="172795" bIns="86398" rtlCol="0" anchor="ctr">
            <a:spAutoFit/>
          </a:bodyPr>
          <a:lstStyle/>
          <a:p>
            <a:pPr algn="ctr"/>
            <a:endParaRPr lang="zh-CN" altLang="en-US" sz="10204" b="1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11922809" y="4012818"/>
            <a:ext cx="386160" cy="1778533"/>
          </a:xfrm>
          <a:prstGeom prst="roundRect">
            <a:avLst/>
          </a:prstGeom>
          <a:noFill/>
        </p:spPr>
        <p:txBody>
          <a:bodyPr wrap="none" lIns="172795" tIns="86398" rIns="172795" bIns="86398" rtlCol="0" anchor="ctr">
            <a:spAutoFit/>
          </a:bodyPr>
          <a:lstStyle/>
          <a:p>
            <a:pPr algn="ctr"/>
            <a:endParaRPr lang="zh-CN" altLang="en-US" sz="10204" b="1">
              <a:ln w="19050">
                <a:solidFill>
                  <a:schemeClr val="tx2">
                    <a:tint val="1000"/>
                  </a:schemeClr>
                </a:solidFill>
                <a:prstDash val="lgDash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0" y="357205"/>
            <a:ext cx="4810" cy="15024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119959" numCol="1" anchor="ctr" anchorCtr="0" compatLnSpc="1">
            <a:spAutoFit/>
          </a:bodyPr>
          <a:lstStyle/>
          <a:p>
            <a:pPr defTabSz="172794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zh-CN" sz="189" dirty="0"/>
              <a:t> </a:t>
            </a:r>
            <a:endParaRPr lang="zh-CN" altLang="zh-CN" sz="189" dirty="0">
              <a:latin typeface="Arial" panose="020B0604020202020204" pitchFamily="34" charset="0"/>
            </a:endParaRPr>
          </a:p>
        </p:txBody>
      </p:sp>
      <p:sp>
        <p:nvSpPr>
          <p:cNvPr id="2" name="AutoShape 2"/>
          <p:cNvSpPr>
            <a:spLocks noChangeAspect="1" noChangeArrowheads="1"/>
          </p:cNvSpPr>
          <p:nvPr/>
        </p:nvSpPr>
        <p:spPr bwMode="auto">
          <a:xfrm>
            <a:off x="11231702" y="6192183"/>
            <a:ext cx="575985" cy="57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1"/>
          </a:p>
        </p:txBody>
      </p:sp>
      <p:sp>
        <p:nvSpPr>
          <p:cNvPr id="7" name="AutoShape 4"/>
          <p:cNvSpPr>
            <a:spLocks noChangeAspect="1" noChangeArrowheads="1"/>
          </p:cNvSpPr>
          <p:nvPr/>
        </p:nvSpPr>
        <p:spPr bwMode="auto">
          <a:xfrm>
            <a:off x="11519694" y="6480175"/>
            <a:ext cx="575985" cy="57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1"/>
          </a:p>
        </p:txBody>
      </p:sp>
      <p:sp>
        <p:nvSpPr>
          <p:cNvPr id="9" name="AutoShape 6"/>
          <p:cNvSpPr>
            <a:spLocks noChangeAspect="1" noChangeArrowheads="1"/>
          </p:cNvSpPr>
          <p:nvPr/>
        </p:nvSpPr>
        <p:spPr bwMode="auto">
          <a:xfrm>
            <a:off x="11807686" y="6768167"/>
            <a:ext cx="575985" cy="57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1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0277" y="1763101"/>
            <a:ext cx="12491668" cy="999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142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4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5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YING IMPRESSION FID FEIZHAO    qq:1964271550"/>
          <p:cNvSpPr/>
          <p:nvPr/>
        </p:nvSpPr>
        <p:spPr bwMode="auto">
          <a:xfrm>
            <a:off x="619" y="695"/>
            <a:ext cx="4325806" cy="444306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86" tIns="86394" rIns="172786" bIns="86394" numCol="1" anchor="t" anchorCtr="0" compatLnSpc="1"/>
          <a:lstStyle/>
          <a:p>
            <a:endParaRPr lang="zh-CN" altLang="en-US" sz="3400">
              <a:solidFill>
                <a:prstClr val="black"/>
              </a:solidFill>
            </a:endParaRPr>
          </a:p>
        </p:txBody>
      </p:sp>
      <p:sp>
        <p:nvSpPr>
          <p:cNvPr id="9" name="FLYING IMPRESSION FID FEIZHAO    qq:1964271550"/>
          <p:cNvSpPr/>
          <p:nvPr/>
        </p:nvSpPr>
        <p:spPr bwMode="auto">
          <a:xfrm>
            <a:off x="4668342" y="695"/>
            <a:ext cx="4325806" cy="444306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86" tIns="86394" rIns="172786" bIns="86394" numCol="1" anchor="t" anchorCtr="0" compatLnSpc="1"/>
          <a:lstStyle/>
          <a:p>
            <a:endParaRPr lang="zh-CN" altLang="en-US" sz="3400">
              <a:solidFill>
                <a:prstClr val="black"/>
              </a:solidFill>
            </a:endParaRPr>
          </a:p>
        </p:txBody>
      </p:sp>
      <p:sp>
        <p:nvSpPr>
          <p:cNvPr id="10" name="FLYING IMPRESSION FID FEIZHAO    qq:1964271550"/>
          <p:cNvSpPr/>
          <p:nvPr/>
        </p:nvSpPr>
        <p:spPr bwMode="auto">
          <a:xfrm>
            <a:off x="9382692" y="695"/>
            <a:ext cx="4274001" cy="444306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86" tIns="86394" rIns="172786" bIns="86394" numCol="1" anchor="t" anchorCtr="0" compatLnSpc="1"/>
          <a:lstStyle/>
          <a:p>
            <a:endParaRPr lang="zh-CN" altLang="en-US" sz="3400">
              <a:solidFill>
                <a:prstClr val="black"/>
              </a:solidFill>
            </a:endParaRPr>
          </a:p>
        </p:txBody>
      </p:sp>
      <p:sp>
        <p:nvSpPr>
          <p:cNvPr id="11" name="FLYING IMPRESSION FID FEIZHAO    qq:1964271550"/>
          <p:cNvSpPr/>
          <p:nvPr/>
        </p:nvSpPr>
        <p:spPr bwMode="auto">
          <a:xfrm>
            <a:off x="14045238" y="695"/>
            <a:ext cx="4325806" cy="444306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86" tIns="86394" rIns="172786" bIns="86394" numCol="1" anchor="t" anchorCtr="0" compatLnSpc="1"/>
          <a:lstStyle/>
          <a:p>
            <a:endParaRPr lang="zh-CN" altLang="en-US" sz="3400">
              <a:solidFill>
                <a:prstClr val="black"/>
              </a:solidFill>
            </a:endParaRPr>
          </a:p>
        </p:txBody>
      </p:sp>
      <p:sp>
        <p:nvSpPr>
          <p:cNvPr id="12" name="FLYING IMPRESSION FID FEIZHAO    qq:1964271550"/>
          <p:cNvSpPr/>
          <p:nvPr/>
        </p:nvSpPr>
        <p:spPr bwMode="auto">
          <a:xfrm>
            <a:off x="18712965" y="695"/>
            <a:ext cx="4325806" cy="444306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86" tIns="86394" rIns="172786" bIns="86394" numCol="1" anchor="t" anchorCtr="0" compatLnSpc="1"/>
          <a:lstStyle/>
          <a:p>
            <a:endParaRPr lang="zh-CN" altLang="en-US" sz="3400">
              <a:solidFill>
                <a:prstClr val="black"/>
              </a:solidFill>
            </a:endParaRPr>
          </a:p>
        </p:txBody>
      </p:sp>
      <p:sp>
        <p:nvSpPr>
          <p:cNvPr id="13" name="FLYING IMPRESSION FID FEIZHAO    qq:1964271550"/>
          <p:cNvSpPr/>
          <p:nvPr/>
        </p:nvSpPr>
        <p:spPr bwMode="auto">
          <a:xfrm>
            <a:off x="18712963" y="11766611"/>
            <a:ext cx="4325806" cy="1193044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86" tIns="86394" rIns="172786" bIns="86394" numCol="1" anchor="t" anchorCtr="0" compatLnSpc="1"/>
          <a:lstStyle/>
          <a:p>
            <a:endParaRPr lang="zh-CN" altLang="en-US" sz="3400">
              <a:solidFill>
                <a:prstClr val="black"/>
              </a:solidFill>
            </a:endParaRPr>
          </a:p>
        </p:txBody>
      </p:sp>
      <p:sp>
        <p:nvSpPr>
          <p:cNvPr id="14" name="FLYING IMPRESSION FID FEIZHAO    qq:1964271550"/>
          <p:cNvSpPr/>
          <p:nvPr/>
        </p:nvSpPr>
        <p:spPr bwMode="auto">
          <a:xfrm>
            <a:off x="14045236" y="11766611"/>
            <a:ext cx="4325806" cy="1193044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86" tIns="86394" rIns="172786" bIns="86394" numCol="1" anchor="t" anchorCtr="0" compatLnSpc="1"/>
          <a:lstStyle/>
          <a:p>
            <a:endParaRPr lang="zh-CN" altLang="en-US" sz="3400">
              <a:solidFill>
                <a:prstClr val="black"/>
              </a:solidFill>
            </a:endParaRPr>
          </a:p>
        </p:txBody>
      </p:sp>
      <p:sp>
        <p:nvSpPr>
          <p:cNvPr id="15" name="FLYING IMPRESSION FID FEIZHAO    qq:1964271550"/>
          <p:cNvSpPr/>
          <p:nvPr/>
        </p:nvSpPr>
        <p:spPr bwMode="auto">
          <a:xfrm>
            <a:off x="9382690" y="11766611"/>
            <a:ext cx="4274001" cy="1193044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86" tIns="86394" rIns="172786" bIns="86394" numCol="1" anchor="t" anchorCtr="0" compatLnSpc="1"/>
          <a:lstStyle/>
          <a:p>
            <a:endParaRPr lang="zh-CN" altLang="en-US" sz="3400">
              <a:solidFill>
                <a:prstClr val="black"/>
              </a:solidFill>
            </a:endParaRPr>
          </a:p>
        </p:txBody>
      </p:sp>
      <p:sp>
        <p:nvSpPr>
          <p:cNvPr id="16" name="FLYING IMPRESSION FID FEIZHAO    qq:1964271550"/>
          <p:cNvSpPr/>
          <p:nvPr/>
        </p:nvSpPr>
        <p:spPr bwMode="auto">
          <a:xfrm>
            <a:off x="4668340" y="11766611"/>
            <a:ext cx="4325806" cy="1193044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86" tIns="86394" rIns="172786" bIns="86394" numCol="1" anchor="t" anchorCtr="0" compatLnSpc="1"/>
          <a:lstStyle/>
          <a:p>
            <a:endParaRPr lang="zh-CN" altLang="en-US" sz="3400">
              <a:solidFill>
                <a:prstClr val="black"/>
              </a:solidFill>
            </a:endParaRPr>
          </a:p>
        </p:txBody>
      </p:sp>
      <p:sp>
        <p:nvSpPr>
          <p:cNvPr id="17" name="FLYING IMPRESSION FID FEIZHAO    qq:1964271550"/>
          <p:cNvSpPr/>
          <p:nvPr/>
        </p:nvSpPr>
        <p:spPr bwMode="auto">
          <a:xfrm>
            <a:off x="617" y="11766611"/>
            <a:ext cx="4325806" cy="1193044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86" tIns="86394" rIns="172786" bIns="86394" numCol="1" anchor="t" anchorCtr="0" compatLnSpc="1"/>
          <a:lstStyle/>
          <a:p>
            <a:endParaRPr lang="zh-CN" altLang="en-US" sz="3400">
              <a:solidFill>
                <a:prstClr val="black"/>
              </a:solidFill>
            </a:endParaRPr>
          </a:p>
        </p:txBody>
      </p:sp>
      <p:sp>
        <p:nvSpPr>
          <p:cNvPr id="18" name="FLYING IMPRESSION FID FEIZHAO    qq:1964271550"/>
          <p:cNvSpPr txBox="1"/>
          <p:nvPr>
            <p:custDataLst>
              <p:tags r:id="rId1"/>
            </p:custDataLst>
          </p:nvPr>
        </p:nvSpPr>
        <p:spPr>
          <a:xfrm>
            <a:off x="8358954" y="5116498"/>
            <a:ext cx="10267485" cy="183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340" dirty="0">
                <a:solidFill>
                  <a:srgbClr val="EB5F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</a:t>
            </a:r>
            <a:r>
              <a:rPr lang="en-US" altLang="zh-CN" sz="11340" dirty="0">
                <a:solidFill>
                  <a:srgbClr val="309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1340" dirty="0">
                <a:solidFill>
                  <a:srgbClr val="3645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</a:t>
            </a:r>
            <a:endParaRPr lang="zh-CN" altLang="en-US" sz="11340" dirty="0">
              <a:solidFill>
                <a:srgbClr val="3645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FLYING IMPRESSION FID FEIZHAO    qq:1964271550"/>
          <p:cNvSpPr txBox="1"/>
          <p:nvPr>
            <p:custDataLst>
              <p:tags r:id="rId2"/>
            </p:custDataLst>
          </p:nvPr>
        </p:nvSpPr>
        <p:spPr>
          <a:xfrm>
            <a:off x="8324157" y="7035306"/>
            <a:ext cx="8775654" cy="458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984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码牛学院</a:t>
            </a:r>
            <a:r>
              <a:rPr lang="en-US" altLang="zh-CN" sz="1984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1984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用代码码出牛逼人生</a:t>
            </a:r>
            <a:endParaRPr lang="zh-CN" altLang="en-US" sz="1984" dirty="0">
              <a:solidFill>
                <a:srgbClr val="E7E6E6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 descr="log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9539" y="4069571"/>
            <a:ext cx="4415646" cy="4415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69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过程 8"/>
          <p:cNvSpPr/>
          <p:nvPr/>
        </p:nvSpPr>
        <p:spPr>
          <a:xfrm>
            <a:off x="-229" y="5285834"/>
            <a:ext cx="23038235" cy="7694420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535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流程图: 过程 4"/>
          <p:cNvSpPr/>
          <p:nvPr/>
        </p:nvSpPr>
        <p:spPr>
          <a:xfrm>
            <a:off x="618" y="81670"/>
            <a:ext cx="23038235" cy="7694420"/>
          </a:xfrm>
          <a:prstGeom prst="flowChartProcess">
            <a:avLst/>
          </a:prstGeom>
          <a:solidFill>
            <a:srgbClr val="4D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535">
              <a:solidFill>
                <a:srgbClr val="4D4D4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18" y="7860071"/>
            <a:ext cx="23037388" cy="1799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199"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15" name="直线连接符 14"/>
          <p:cNvCxnSpPr/>
          <p:nvPr/>
        </p:nvCxnSpPr>
        <p:spPr>
          <a:xfrm>
            <a:off x="619" y="8160045"/>
            <a:ext cx="23038154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5893883" y="3958474"/>
            <a:ext cx="11250011" cy="2754165"/>
          </a:xfrm>
        </p:spPr>
        <p:txBody>
          <a:bodyPr>
            <a:noAutofit/>
          </a:bodyPr>
          <a:lstStyle/>
          <a:p>
            <a:pPr algn="ctr"/>
            <a:r>
              <a:rPr lang="zh-CN" altLang="en-US" sz="14001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谢谢观看</a:t>
            </a:r>
          </a:p>
        </p:txBody>
      </p:sp>
    </p:spTree>
    <p:extLst>
      <p:ext uri="{BB962C8B-B14F-4D97-AF65-F5344CB8AC3E}">
        <p14:creationId xmlns:p14="http://schemas.microsoft.com/office/powerpoint/2010/main" val="2913344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FLYING IMPRESSION FID FEIZHAO    qq:1964271550"/>
          <p:cNvSpPr txBox="1"/>
          <p:nvPr>
            <p:custDataLst>
              <p:tags r:id="rId1"/>
            </p:custDataLst>
          </p:nvPr>
        </p:nvSpPr>
        <p:spPr>
          <a:xfrm>
            <a:off x="5218661" y="3960176"/>
            <a:ext cx="1669603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b="1" dirty="0">
                <a:solidFill>
                  <a:srgbClr val="3645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android</a:t>
            </a:r>
            <a:r>
              <a:rPr lang="zh-CN" altLang="en-US" sz="8800" b="1" dirty="0">
                <a:solidFill>
                  <a:srgbClr val="3645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移动互联网高级开发</a:t>
            </a:r>
            <a:endParaRPr lang="zh-CN" altLang="zh-CN" sz="8800" b="1" dirty="0">
              <a:solidFill>
                <a:srgbClr val="3645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FLYING IMPRESSION FID FEIZHAO    qq:1964271550"/>
          <p:cNvSpPr txBox="1"/>
          <p:nvPr>
            <p:custDataLst>
              <p:tags r:id="rId2"/>
            </p:custDataLst>
          </p:nvPr>
        </p:nvSpPr>
        <p:spPr>
          <a:xfrm>
            <a:off x="14967202" y="5881392"/>
            <a:ext cx="4286286" cy="476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79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码牛学院</a:t>
            </a:r>
            <a:r>
              <a:rPr lang="en-US" altLang="zh-CN" sz="2079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079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用代码码出精彩的人生</a:t>
            </a:r>
            <a:endParaRPr lang="en-US" altLang="zh-CN" sz="2079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 descr="log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9694" y="3150175"/>
            <a:ext cx="3525506" cy="3525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781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LYING IMPRESSION FID FEIZHAO    qq:1964271550"/>
          <p:cNvSpPr/>
          <p:nvPr/>
        </p:nvSpPr>
        <p:spPr bwMode="auto">
          <a:xfrm>
            <a:off x="18712963" y="11766611"/>
            <a:ext cx="4325806" cy="1193044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86" tIns="86394" rIns="172786" bIns="86394" numCol="1" anchor="t" anchorCtr="0" compatLnSpc="1"/>
          <a:lstStyle/>
          <a:p>
            <a:endParaRPr lang="zh-CN" altLang="en-US" sz="3401"/>
          </a:p>
        </p:txBody>
      </p:sp>
      <p:sp>
        <p:nvSpPr>
          <p:cNvPr id="14" name="FLYING IMPRESSION FID FEIZHAO    qq:1964271550"/>
          <p:cNvSpPr/>
          <p:nvPr/>
        </p:nvSpPr>
        <p:spPr bwMode="auto">
          <a:xfrm>
            <a:off x="14045236" y="11766611"/>
            <a:ext cx="4325806" cy="1193044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86" tIns="86394" rIns="172786" bIns="86394" numCol="1" anchor="t" anchorCtr="0" compatLnSpc="1"/>
          <a:lstStyle/>
          <a:p>
            <a:endParaRPr lang="zh-CN" altLang="en-US" sz="3401"/>
          </a:p>
        </p:txBody>
      </p:sp>
      <p:sp>
        <p:nvSpPr>
          <p:cNvPr id="15" name="FLYING IMPRESSION FID FEIZHAO    qq:1964271550"/>
          <p:cNvSpPr/>
          <p:nvPr/>
        </p:nvSpPr>
        <p:spPr bwMode="auto">
          <a:xfrm>
            <a:off x="9382690" y="11766611"/>
            <a:ext cx="4274001" cy="1193044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86" tIns="86394" rIns="172786" bIns="86394" numCol="1" anchor="t" anchorCtr="0" compatLnSpc="1"/>
          <a:lstStyle/>
          <a:p>
            <a:endParaRPr lang="zh-CN" altLang="en-US" sz="3401"/>
          </a:p>
        </p:txBody>
      </p:sp>
      <p:sp>
        <p:nvSpPr>
          <p:cNvPr id="16" name="FLYING IMPRESSION FID FEIZHAO    qq:1964271550"/>
          <p:cNvSpPr/>
          <p:nvPr/>
        </p:nvSpPr>
        <p:spPr bwMode="auto">
          <a:xfrm>
            <a:off x="4668340" y="11766611"/>
            <a:ext cx="4325806" cy="1193044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86" tIns="86394" rIns="172786" bIns="86394" numCol="1" anchor="t" anchorCtr="0" compatLnSpc="1"/>
          <a:lstStyle/>
          <a:p>
            <a:endParaRPr lang="zh-CN" altLang="en-US" sz="3401"/>
          </a:p>
        </p:txBody>
      </p:sp>
      <p:sp>
        <p:nvSpPr>
          <p:cNvPr id="17" name="FLYING IMPRESSION FID FEIZHAO    qq:1964271550"/>
          <p:cNvSpPr/>
          <p:nvPr/>
        </p:nvSpPr>
        <p:spPr bwMode="auto">
          <a:xfrm>
            <a:off x="617" y="11766611"/>
            <a:ext cx="4325806" cy="1193044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86" tIns="86394" rIns="172786" bIns="86394" numCol="1" anchor="t" anchorCtr="0" compatLnSpc="1"/>
          <a:lstStyle/>
          <a:p>
            <a:endParaRPr lang="zh-CN" altLang="en-US" sz="3401"/>
          </a:p>
        </p:txBody>
      </p:sp>
      <p:sp>
        <p:nvSpPr>
          <p:cNvPr id="64" name="FLYING IMPRESSION FID FEIZHAO    qq:1964271550"/>
          <p:cNvSpPr txBox="1"/>
          <p:nvPr>
            <p:custDataLst>
              <p:tags r:id="rId1"/>
            </p:custDataLst>
          </p:nvPr>
        </p:nvSpPr>
        <p:spPr>
          <a:xfrm>
            <a:off x="18713117" y="11093806"/>
            <a:ext cx="3962083" cy="476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79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码牛学院</a:t>
            </a:r>
            <a:r>
              <a:rPr lang="en-US" altLang="zh-CN" sz="2079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079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用代码码出牛逼人生</a:t>
            </a:r>
            <a:endParaRPr lang="en-US" altLang="zh-CN" sz="2079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FLYING IMPRESSION FID FEIZHAO    qq:1964271550"/>
          <p:cNvSpPr txBox="1"/>
          <p:nvPr/>
        </p:nvSpPr>
        <p:spPr>
          <a:xfrm>
            <a:off x="29771" y="445070"/>
            <a:ext cx="4839786" cy="14882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9071" dirty="0">
                <a:solidFill>
                  <a:srgbClr val="EB5F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今晚课题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163520" y="4951108"/>
            <a:ext cx="19990115" cy="4470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65" indent="-514365">
              <a:buFont typeface="+mj-lt"/>
              <a:buAutoNum type="arabicPeriod"/>
            </a:pPr>
            <a:r>
              <a:rPr lang="en-US" altLang="zh-CN" sz="3200" dirty="0"/>
              <a:t> </a:t>
            </a:r>
            <a:r>
              <a:rPr lang="en-US" altLang="zh-CN" sz="3200" dirty="0" err="1"/>
              <a:t>sps</a:t>
            </a:r>
            <a:r>
              <a:rPr lang="en-US" altLang="zh-CN" sz="3200" dirty="0"/>
              <a:t> </a:t>
            </a:r>
            <a:r>
              <a:rPr lang="zh-CN" altLang="en-US" sz="3200" dirty="0"/>
              <a:t>与</a:t>
            </a:r>
            <a:r>
              <a:rPr lang="en-US" altLang="zh-CN" sz="3200" dirty="0" err="1"/>
              <a:t>pps</a:t>
            </a:r>
            <a:r>
              <a:rPr lang="en-US" altLang="zh-CN" sz="3200" dirty="0"/>
              <a:t> </a:t>
            </a:r>
            <a:r>
              <a:rPr lang="zh-CN" altLang="en-US" sz="3200" dirty="0"/>
              <a:t>交换  </a:t>
            </a:r>
            <a:r>
              <a:rPr lang="en-US" altLang="zh-CN" sz="3200" dirty="0"/>
              <a:t>I P B</a:t>
            </a:r>
            <a:r>
              <a:rPr lang="zh-CN" altLang="en-US" sz="3200" dirty="0"/>
              <a:t>交换</a:t>
            </a:r>
            <a:r>
              <a:rPr lang="zh-CN" altLang="en-US" sz="3200" dirty="0" smtClean="0"/>
              <a:t>机制</a:t>
            </a:r>
            <a:endParaRPr lang="en-US" altLang="zh-CN" sz="3200" dirty="0"/>
          </a:p>
          <a:p>
            <a:pPr marL="514365" indent="-514365">
              <a:buFont typeface="+mj-lt"/>
              <a:buAutoNum type="arabicPeriod"/>
            </a:pPr>
            <a:endParaRPr lang="en-US" altLang="zh-CN" sz="3200" dirty="0" smtClean="0"/>
          </a:p>
          <a:p>
            <a:pPr marL="514365" indent="-514365">
              <a:buFont typeface="+mj-lt"/>
              <a:buAutoNum type="arabicPeriod"/>
            </a:pPr>
            <a:r>
              <a:rPr lang="zh-CN" altLang="en-US" sz="3200" dirty="0" smtClean="0"/>
              <a:t>摄像头</a:t>
            </a:r>
            <a:r>
              <a:rPr lang="zh-CN" altLang="en-US" sz="3200" dirty="0"/>
              <a:t>编码出</a:t>
            </a:r>
            <a:r>
              <a:rPr lang="en-US" altLang="zh-CN" sz="3200" dirty="0"/>
              <a:t>H265</a:t>
            </a:r>
            <a:r>
              <a:rPr lang="zh-CN" altLang="en-US" sz="3200" dirty="0"/>
              <a:t>码</a:t>
            </a:r>
            <a:r>
              <a:rPr lang="zh-CN" altLang="en-US" sz="3200" dirty="0" smtClean="0"/>
              <a:t>流</a:t>
            </a:r>
            <a:endParaRPr lang="en-US" altLang="zh-CN" sz="3200" dirty="0" smtClean="0"/>
          </a:p>
          <a:p>
            <a:pPr marL="514365" indent="-514365">
              <a:buFont typeface="+mj-lt"/>
              <a:buAutoNum type="arabicPeriod"/>
            </a:pPr>
            <a:endParaRPr lang="en-US" altLang="zh-CN" sz="3200" dirty="0" smtClean="0"/>
          </a:p>
          <a:p>
            <a:pPr marL="514365" indent="-514365">
              <a:buFont typeface="+mj-lt"/>
              <a:buAutoNum type="arabicPeriod"/>
            </a:pPr>
            <a:r>
              <a:rPr lang="en-US" altLang="zh-CN" sz="3200" dirty="0" smtClean="0"/>
              <a:t>H265</a:t>
            </a:r>
            <a:r>
              <a:rPr lang="zh-CN" altLang="en-US" sz="3200" dirty="0"/>
              <a:t>码流之交换</a:t>
            </a:r>
            <a:r>
              <a:rPr lang="zh-CN" altLang="en-US" sz="3200" dirty="0" smtClean="0"/>
              <a:t>详解</a:t>
            </a:r>
            <a:endParaRPr lang="en-US" altLang="zh-CN" sz="3200" dirty="0"/>
          </a:p>
          <a:p>
            <a:pPr marL="514365" indent="-514365">
              <a:buFont typeface="+mj-lt"/>
              <a:buAutoNum type="arabicPeriod"/>
            </a:pPr>
            <a:endParaRPr lang="en-US" altLang="zh-CN" sz="3200" dirty="0" smtClean="0"/>
          </a:p>
          <a:p>
            <a:pPr marL="514365" indent="-514365">
              <a:buFont typeface="+mj-lt"/>
              <a:buAutoNum type="arabicPeriod"/>
            </a:pPr>
            <a:r>
              <a:rPr lang="zh-CN" altLang="en-US" sz="3200" dirty="0" smtClean="0"/>
              <a:t>多</a:t>
            </a:r>
            <a:r>
              <a:rPr lang="zh-CN" altLang="en-US" sz="3200" dirty="0"/>
              <a:t>对多会议聊天中底层</a:t>
            </a:r>
            <a:r>
              <a:rPr lang="en-US" altLang="zh-CN" sz="3200" dirty="0"/>
              <a:t>H265</a:t>
            </a:r>
            <a:r>
              <a:rPr lang="zh-CN" altLang="en-US" sz="3200" dirty="0"/>
              <a:t>码流如何分发，手写</a:t>
            </a:r>
            <a:r>
              <a:rPr lang="en-US" altLang="zh-CN" sz="3200" dirty="0"/>
              <a:t>H265</a:t>
            </a:r>
            <a:r>
              <a:rPr lang="zh-CN" altLang="en-US" sz="3200" dirty="0"/>
              <a:t>版视频</a:t>
            </a:r>
            <a:r>
              <a:rPr lang="zh-CN" altLang="en-US" sz="3200" dirty="0" smtClean="0"/>
              <a:t>会议</a:t>
            </a:r>
            <a:endParaRPr lang="en-US" altLang="zh-CN" sz="3200" dirty="0" smtClean="0"/>
          </a:p>
          <a:p>
            <a:pPr marL="514365" indent="-514365">
              <a:buFont typeface="+mj-lt"/>
              <a:buAutoNum type="arabicPeriod"/>
            </a:pPr>
            <a:endParaRPr lang="en-US" altLang="zh-CN" sz="3024" b="1" dirty="0" smtClean="0"/>
          </a:p>
          <a:p>
            <a:r>
              <a:rPr lang="zh-CN" altLang="en-US" sz="3024" b="1" dirty="0" smtClean="0"/>
              <a:t>精彩</a:t>
            </a:r>
            <a:r>
              <a:rPr lang="zh-CN" altLang="en-US" sz="3024" b="1" dirty="0"/>
              <a:t>内容 </a:t>
            </a:r>
            <a:r>
              <a:rPr lang="en-US" altLang="zh-CN" sz="3024" b="1" dirty="0"/>
              <a:t>20:05</a:t>
            </a:r>
            <a:r>
              <a:rPr lang="zh-CN" altLang="en-US" sz="3024" b="1" dirty="0"/>
              <a:t>准时直播分享干货</a:t>
            </a:r>
            <a:endParaRPr lang="zh-CN" altLang="en-US" sz="2646" b="1" dirty="0"/>
          </a:p>
        </p:txBody>
      </p:sp>
      <p:sp>
        <p:nvSpPr>
          <p:cNvPr id="22" name="FLYING IMPRESSION FID FEIZHAO    qq:1964271550"/>
          <p:cNvSpPr/>
          <p:nvPr/>
        </p:nvSpPr>
        <p:spPr bwMode="auto">
          <a:xfrm>
            <a:off x="19146" y="11766263"/>
            <a:ext cx="4325806" cy="1193044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86" tIns="86394" rIns="172786" bIns="86394" numCol="1" anchor="t" anchorCtr="0" compatLnSpc="1"/>
          <a:lstStyle/>
          <a:p>
            <a:endParaRPr lang="zh-CN" altLang="en-US" sz="3401"/>
          </a:p>
        </p:txBody>
      </p:sp>
      <p:sp>
        <p:nvSpPr>
          <p:cNvPr id="12" name="FLYING IMPRESSION FID FEIZHAO    qq:1964271550"/>
          <p:cNvSpPr txBox="1"/>
          <p:nvPr>
            <p:custDataLst>
              <p:tags r:id="rId2"/>
            </p:custDataLst>
          </p:nvPr>
        </p:nvSpPr>
        <p:spPr>
          <a:xfrm>
            <a:off x="1979693" y="2770776"/>
            <a:ext cx="201739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/>
              <a:t>不依赖任何框架，从零手写</a:t>
            </a:r>
            <a:r>
              <a:rPr lang="en-US" altLang="zh-CN" sz="6000" dirty="0"/>
              <a:t>1v1</a:t>
            </a:r>
            <a:r>
              <a:rPr lang="zh-CN" altLang="en-US" sz="6000" dirty="0"/>
              <a:t>视频聊天，多对多视频会议</a:t>
            </a:r>
            <a:endParaRPr lang="zh-CN" altLang="en-US" sz="1600" b="1" dirty="0">
              <a:solidFill>
                <a:srgbClr val="3645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1847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64" grpId="0"/>
      <p:bldP spid="51" grpId="0"/>
      <p:bldP spid="22" grpId="0" bldLvl="0" animBg="1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íŝlîḑé">
            <a:extLst>
              <a:ext uri="{FF2B5EF4-FFF2-40B4-BE49-F238E27FC236}">
                <a16:creationId xmlns:a16="http://schemas.microsoft.com/office/drawing/2014/main" xmlns="" id="{71FBCDB7-A784-49F6-982C-0E657C261630}"/>
              </a:ext>
            </a:extLst>
          </p:cNvPr>
          <p:cNvGrpSpPr/>
          <p:nvPr/>
        </p:nvGrpSpPr>
        <p:grpSpPr>
          <a:xfrm>
            <a:off x="1271967" y="1718902"/>
            <a:ext cx="20495454" cy="1221380"/>
            <a:chOff x="673100" y="1228912"/>
            <a:chExt cx="10845800" cy="646331"/>
          </a:xfrm>
        </p:grpSpPr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xmlns="" id="{FF717F27-AEFA-42AD-A144-267B78F03F8B}"/>
                </a:ext>
              </a:extLst>
            </p:cNvPr>
            <p:cNvCxnSpPr/>
            <p:nvPr/>
          </p:nvCxnSpPr>
          <p:spPr>
            <a:xfrm>
              <a:off x="673100" y="1552077"/>
              <a:ext cx="10845800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îSľïḓè">
              <a:extLst>
                <a:ext uri="{FF2B5EF4-FFF2-40B4-BE49-F238E27FC236}">
                  <a16:creationId xmlns:a16="http://schemas.microsoft.com/office/drawing/2014/main" xmlns="" id="{904C03C2-7596-4128-A9EC-4E5AB8FB10D9}"/>
                </a:ext>
              </a:extLst>
            </p:cNvPr>
            <p:cNvSpPr txBox="1"/>
            <p:nvPr/>
          </p:nvSpPr>
          <p:spPr>
            <a:xfrm>
              <a:off x="4563035" y="1228912"/>
              <a:ext cx="3065930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r>
                <a:rPr lang="zh-CN" altLang="en-US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音</a:t>
              </a:r>
              <a:r>
                <a:rPr lang="zh-CN" altLang="en-US" sz="3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视频应用</a:t>
              </a:r>
              <a:endParaRPr lang="en-US" altLang="zh-CN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73" name="组合 72">
            <a:extLst>
              <a:ext uri="{FF2B5EF4-FFF2-40B4-BE49-F238E27FC236}">
                <a16:creationId xmlns:a16="http://schemas.microsoft.com/office/drawing/2014/main" xmlns="" id="{B1845E35-C357-4BA9-84E6-45B55275665A}"/>
              </a:ext>
            </a:extLst>
          </p:cNvPr>
          <p:cNvGrpSpPr/>
          <p:nvPr/>
        </p:nvGrpSpPr>
        <p:grpSpPr>
          <a:xfrm>
            <a:off x="570763" y="3825175"/>
            <a:ext cx="21897860" cy="5449620"/>
            <a:chOff x="708207" y="5093240"/>
            <a:chExt cx="21897860" cy="5449620"/>
          </a:xfrm>
        </p:grpSpPr>
        <p:grpSp>
          <p:nvGrpSpPr>
            <p:cNvPr id="55" name="组合 54">
              <a:extLst>
                <a:ext uri="{FF2B5EF4-FFF2-40B4-BE49-F238E27FC236}">
                  <a16:creationId xmlns:a16="http://schemas.microsoft.com/office/drawing/2014/main" xmlns="" id="{EC7E5998-4C23-47CE-8FF8-01E931F4A869}"/>
                </a:ext>
              </a:extLst>
            </p:cNvPr>
            <p:cNvGrpSpPr/>
            <p:nvPr/>
          </p:nvGrpSpPr>
          <p:grpSpPr>
            <a:xfrm>
              <a:off x="708207" y="5093240"/>
              <a:ext cx="5290425" cy="5449620"/>
              <a:chOff x="1215480" y="5093240"/>
              <a:chExt cx="5290425" cy="5449620"/>
            </a:xfrm>
          </p:grpSpPr>
          <p:sp>
            <p:nvSpPr>
              <p:cNvPr id="36" name="ïṡļíḑê">
                <a:extLst>
                  <a:ext uri="{FF2B5EF4-FFF2-40B4-BE49-F238E27FC236}">
                    <a16:creationId xmlns:a16="http://schemas.microsoft.com/office/drawing/2014/main" xmlns="" id="{96644146-FD55-4412-807C-A9DA6D8F10E9}"/>
                  </a:ext>
                </a:extLst>
              </p:cNvPr>
              <p:cNvSpPr/>
              <p:nvPr/>
            </p:nvSpPr>
            <p:spPr>
              <a:xfrm>
                <a:off x="1271967" y="5093240"/>
                <a:ext cx="4890578" cy="544962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  <a:prstDash val="solid"/>
                <a:round/>
                <a:headEnd/>
                <a:tailEnd/>
              </a:ln>
              <a:effectLst>
                <a:outerShdw blurRad="63500" dist="25400" dir="2700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/>
              </a:bodyPr>
              <a:lstStyle/>
              <a:p>
                <a:pPr algn="ctr" defTabSz="914354"/>
                <a:endParaRPr lang="zh-CN" altLang="en-US" sz="3200" b="1" i="1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37" name="îṩľíḋe">
                <a:extLst>
                  <a:ext uri="{FF2B5EF4-FFF2-40B4-BE49-F238E27FC236}">
                    <a16:creationId xmlns:a16="http://schemas.microsoft.com/office/drawing/2014/main" xmlns="" id="{25F03D11-E6A2-46D7-9606-24C83CE9483D}"/>
                  </a:ext>
                </a:extLst>
              </p:cNvPr>
              <p:cNvSpPr/>
              <p:nvPr/>
            </p:nvSpPr>
            <p:spPr>
              <a:xfrm>
                <a:off x="3302206" y="5365404"/>
                <a:ext cx="830098" cy="634963"/>
              </a:xfrm>
              <a:custGeom>
                <a:avLst/>
                <a:gdLst>
                  <a:gd name="connsiteX0" fmla="*/ 361794 w 551492"/>
                  <a:gd name="connsiteY0" fmla="*/ 308363 h 421851"/>
                  <a:gd name="connsiteX1" fmla="*/ 530845 w 551492"/>
                  <a:gd name="connsiteY1" fmla="*/ 308363 h 421851"/>
                  <a:gd name="connsiteX2" fmla="*/ 551492 w 551492"/>
                  <a:gd name="connsiteY2" fmla="*/ 329044 h 421851"/>
                  <a:gd name="connsiteX3" fmla="*/ 551492 w 551492"/>
                  <a:gd name="connsiteY3" fmla="*/ 362650 h 421851"/>
                  <a:gd name="connsiteX4" fmla="*/ 530845 w 551492"/>
                  <a:gd name="connsiteY4" fmla="*/ 383331 h 421851"/>
                  <a:gd name="connsiteX5" fmla="*/ 378570 w 551492"/>
                  <a:gd name="connsiteY5" fmla="*/ 383331 h 421851"/>
                  <a:gd name="connsiteX6" fmla="*/ 378570 w 551492"/>
                  <a:gd name="connsiteY6" fmla="*/ 369113 h 421851"/>
                  <a:gd name="connsiteX7" fmla="*/ 361794 w 551492"/>
                  <a:gd name="connsiteY7" fmla="*/ 308363 h 421851"/>
                  <a:gd name="connsiteX8" fmla="*/ 313904 w 551492"/>
                  <a:gd name="connsiteY8" fmla="*/ 172924 h 421851"/>
                  <a:gd name="connsiteX9" fmla="*/ 530832 w 551492"/>
                  <a:gd name="connsiteY9" fmla="*/ 172924 h 421851"/>
                  <a:gd name="connsiteX10" fmla="*/ 551492 w 551492"/>
                  <a:gd name="connsiteY10" fmla="*/ 193548 h 421851"/>
                  <a:gd name="connsiteX11" fmla="*/ 551492 w 551492"/>
                  <a:gd name="connsiteY11" fmla="*/ 225772 h 421851"/>
                  <a:gd name="connsiteX12" fmla="*/ 530832 w 551492"/>
                  <a:gd name="connsiteY12" fmla="*/ 247685 h 421851"/>
                  <a:gd name="connsiteX13" fmla="*/ 271293 w 551492"/>
                  <a:gd name="connsiteY13" fmla="*/ 247685 h 421851"/>
                  <a:gd name="connsiteX14" fmla="*/ 271293 w 551492"/>
                  <a:gd name="connsiteY14" fmla="*/ 227061 h 421851"/>
                  <a:gd name="connsiteX15" fmla="*/ 272584 w 551492"/>
                  <a:gd name="connsiteY15" fmla="*/ 224483 h 421851"/>
                  <a:gd name="connsiteX16" fmla="*/ 313904 w 551492"/>
                  <a:gd name="connsiteY16" fmla="*/ 172924 h 421851"/>
                  <a:gd name="connsiteX17" fmla="*/ 281648 w 551492"/>
                  <a:gd name="connsiteY17" fmla="*/ 36241 h 421851"/>
                  <a:gd name="connsiteX18" fmla="*/ 530834 w 551492"/>
                  <a:gd name="connsiteY18" fmla="*/ 36241 h 421851"/>
                  <a:gd name="connsiteX19" fmla="*/ 551492 w 551492"/>
                  <a:gd name="connsiteY19" fmla="*/ 58154 h 421851"/>
                  <a:gd name="connsiteX20" fmla="*/ 551492 w 551492"/>
                  <a:gd name="connsiteY20" fmla="*/ 90378 h 421851"/>
                  <a:gd name="connsiteX21" fmla="*/ 530834 w 551492"/>
                  <a:gd name="connsiteY21" fmla="*/ 111002 h 421851"/>
                  <a:gd name="connsiteX22" fmla="*/ 308761 w 551492"/>
                  <a:gd name="connsiteY22" fmla="*/ 111002 h 421851"/>
                  <a:gd name="connsiteX23" fmla="*/ 295850 w 551492"/>
                  <a:gd name="connsiteY23" fmla="*/ 96823 h 421851"/>
                  <a:gd name="connsiteX24" fmla="*/ 281648 w 551492"/>
                  <a:gd name="connsiteY24" fmla="*/ 36241 h 421851"/>
                  <a:gd name="connsiteX25" fmla="*/ 176987 w 551492"/>
                  <a:gd name="connsiteY25" fmla="*/ 0 h 421851"/>
                  <a:gd name="connsiteX26" fmla="*/ 271294 w 551492"/>
                  <a:gd name="connsiteY26" fmla="*/ 117396 h 421851"/>
                  <a:gd name="connsiteX27" fmla="*/ 276461 w 551492"/>
                  <a:gd name="connsiteY27" fmla="*/ 117396 h 421851"/>
                  <a:gd name="connsiteX28" fmla="*/ 290672 w 551492"/>
                  <a:gd name="connsiteY28" fmla="*/ 152228 h 421851"/>
                  <a:gd name="connsiteX29" fmla="*/ 262251 w 551492"/>
                  <a:gd name="connsiteY29" fmla="*/ 199960 h 421851"/>
                  <a:gd name="connsiteX30" fmla="*/ 257083 w 551492"/>
                  <a:gd name="connsiteY30" fmla="*/ 197380 h 421851"/>
                  <a:gd name="connsiteX31" fmla="*/ 224786 w 551492"/>
                  <a:gd name="connsiteY31" fmla="*/ 247692 h 421851"/>
                  <a:gd name="connsiteX32" fmla="*/ 219619 w 551492"/>
                  <a:gd name="connsiteY32" fmla="*/ 259303 h 421851"/>
                  <a:gd name="connsiteX33" fmla="*/ 241581 w 551492"/>
                  <a:gd name="connsiteY33" fmla="*/ 279944 h 421851"/>
                  <a:gd name="connsiteX34" fmla="*/ 263543 w 551492"/>
                  <a:gd name="connsiteY34" fmla="*/ 279944 h 421851"/>
                  <a:gd name="connsiteX35" fmla="*/ 352682 w 551492"/>
                  <a:gd name="connsiteY35" fmla="*/ 368958 h 421851"/>
                  <a:gd name="connsiteX36" fmla="*/ 352682 w 551492"/>
                  <a:gd name="connsiteY36" fmla="*/ 393470 h 421851"/>
                  <a:gd name="connsiteX37" fmla="*/ 325553 w 551492"/>
                  <a:gd name="connsiteY37" fmla="*/ 421851 h 421851"/>
                  <a:gd name="connsiteX38" fmla="*/ 28421 w 551492"/>
                  <a:gd name="connsiteY38" fmla="*/ 421851 h 421851"/>
                  <a:gd name="connsiteX39" fmla="*/ 0 w 551492"/>
                  <a:gd name="connsiteY39" fmla="*/ 393470 h 421851"/>
                  <a:gd name="connsiteX40" fmla="*/ 0 w 551492"/>
                  <a:gd name="connsiteY40" fmla="*/ 368958 h 421851"/>
                  <a:gd name="connsiteX41" fmla="*/ 89139 w 551492"/>
                  <a:gd name="connsiteY41" fmla="*/ 279944 h 421851"/>
                  <a:gd name="connsiteX42" fmla="*/ 112393 w 551492"/>
                  <a:gd name="connsiteY42" fmla="*/ 279944 h 421851"/>
                  <a:gd name="connsiteX43" fmla="*/ 133063 w 551492"/>
                  <a:gd name="connsiteY43" fmla="*/ 259303 h 421851"/>
                  <a:gd name="connsiteX44" fmla="*/ 127896 w 551492"/>
                  <a:gd name="connsiteY44" fmla="*/ 247692 h 421851"/>
                  <a:gd name="connsiteX45" fmla="*/ 95599 w 551492"/>
                  <a:gd name="connsiteY45" fmla="*/ 198670 h 421851"/>
                  <a:gd name="connsiteX46" fmla="*/ 91723 w 551492"/>
                  <a:gd name="connsiteY46" fmla="*/ 199960 h 421851"/>
                  <a:gd name="connsiteX47" fmla="*/ 63302 w 551492"/>
                  <a:gd name="connsiteY47" fmla="*/ 152228 h 421851"/>
                  <a:gd name="connsiteX48" fmla="*/ 78804 w 551492"/>
                  <a:gd name="connsiteY48" fmla="*/ 117396 h 421851"/>
                  <a:gd name="connsiteX49" fmla="*/ 81388 w 551492"/>
                  <a:gd name="connsiteY49" fmla="*/ 117396 h 421851"/>
                  <a:gd name="connsiteX50" fmla="*/ 176987 w 551492"/>
                  <a:gd name="connsiteY50" fmla="*/ 0 h 421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551492" h="421851">
                    <a:moveTo>
                      <a:pt x="361794" y="308363"/>
                    </a:moveTo>
                    <a:lnTo>
                      <a:pt x="530845" y="308363"/>
                    </a:lnTo>
                    <a:cubicBezTo>
                      <a:pt x="541168" y="308363"/>
                      <a:pt x="551492" y="317411"/>
                      <a:pt x="551492" y="329044"/>
                    </a:cubicBezTo>
                    <a:lnTo>
                      <a:pt x="551492" y="362650"/>
                    </a:lnTo>
                    <a:cubicBezTo>
                      <a:pt x="551492" y="374283"/>
                      <a:pt x="541168" y="383331"/>
                      <a:pt x="530845" y="383331"/>
                    </a:cubicBezTo>
                    <a:lnTo>
                      <a:pt x="378570" y="383331"/>
                    </a:lnTo>
                    <a:lnTo>
                      <a:pt x="378570" y="369113"/>
                    </a:lnTo>
                    <a:cubicBezTo>
                      <a:pt x="378570" y="347140"/>
                      <a:pt x="372118" y="326459"/>
                      <a:pt x="361794" y="308363"/>
                    </a:cubicBezTo>
                    <a:close/>
                    <a:moveTo>
                      <a:pt x="313904" y="172924"/>
                    </a:moveTo>
                    <a:lnTo>
                      <a:pt x="530832" y="172924"/>
                    </a:lnTo>
                    <a:cubicBezTo>
                      <a:pt x="541162" y="172924"/>
                      <a:pt x="551492" y="181947"/>
                      <a:pt x="551492" y="193548"/>
                    </a:cubicBezTo>
                    <a:lnTo>
                      <a:pt x="551492" y="225772"/>
                    </a:lnTo>
                    <a:cubicBezTo>
                      <a:pt x="551492" y="237373"/>
                      <a:pt x="541162" y="247685"/>
                      <a:pt x="530832" y="247685"/>
                    </a:cubicBezTo>
                    <a:lnTo>
                      <a:pt x="271293" y="247685"/>
                    </a:lnTo>
                    <a:lnTo>
                      <a:pt x="271293" y="227061"/>
                    </a:lnTo>
                    <a:cubicBezTo>
                      <a:pt x="271293" y="225772"/>
                      <a:pt x="272584" y="225772"/>
                      <a:pt x="272584" y="224483"/>
                    </a:cubicBezTo>
                    <a:cubicBezTo>
                      <a:pt x="293244" y="218038"/>
                      <a:pt x="307448" y="194837"/>
                      <a:pt x="313904" y="172924"/>
                    </a:cubicBezTo>
                    <a:close/>
                    <a:moveTo>
                      <a:pt x="281648" y="36241"/>
                    </a:moveTo>
                    <a:lnTo>
                      <a:pt x="530834" y="36241"/>
                    </a:lnTo>
                    <a:cubicBezTo>
                      <a:pt x="541163" y="36241"/>
                      <a:pt x="551492" y="46553"/>
                      <a:pt x="551492" y="58154"/>
                    </a:cubicBezTo>
                    <a:lnTo>
                      <a:pt x="551492" y="90378"/>
                    </a:lnTo>
                    <a:cubicBezTo>
                      <a:pt x="551492" y="101979"/>
                      <a:pt x="541163" y="111002"/>
                      <a:pt x="530834" y="111002"/>
                    </a:cubicBezTo>
                    <a:lnTo>
                      <a:pt x="308761" y="111002"/>
                    </a:lnTo>
                    <a:cubicBezTo>
                      <a:pt x="304888" y="104557"/>
                      <a:pt x="301015" y="99401"/>
                      <a:pt x="295850" y="96823"/>
                    </a:cubicBezTo>
                    <a:cubicBezTo>
                      <a:pt x="293268" y="72333"/>
                      <a:pt x="288104" y="52998"/>
                      <a:pt x="281648" y="36241"/>
                    </a:cubicBezTo>
                    <a:close/>
                    <a:moveTo>
                      <a:pt x="176987" y="0"/>
                    </a:moveTo>
                    <a:cubicBezTo>
                      <a:pt x="257083" y="0"/>
                      <a:pt x="270002" y="64503"/>
                      <a:pt x="271294" y="117396"/>
                    </a:cubicBezTo>
                    <a:cubicBezTo>
                      <a:pt x="272586" y="117396"/>
                      <a:pt x="273878" y="117396"/>
                      <a:pt x="276461" y="117396"/>
                    </a:cubicBezTo>
                    <a:cubicBezTo>
                      <a:pt x="289380" y="117396"/>
                      <a:pt x="290672" y="132877"/>
                      <a:pt x="290672" y="152228"/>
                    </a:cubicBezTo>
                    <a:cubicBezTo>
                      <a:pt x="290672" y="171579"/>
                      <a:pt x="275169" y="199960"/>
                      <a:pt x="262251" y="199960"/>
                    </a:cubicBezTo>
                    <a:cubicBezTo>
                      <a:pt x="260959" y="199960"/>
                      <a:pt x="258375" y="198670"/>
                      <a:pt x="257083" y="197380"/>
                    </a:cubicBezTo>
                    <a:cubicBezTo>
                      <a:pt x="249332" y="216731"/>
                      <a:pt x="237705" y="233502"/>
                      <a:pt x="224786" y="247692"/>
                    </a:cubicBezTo>
                    <a:cubicBezTo>
                      <a:pt x="220911" y="250272"/>
                      <a:pt x="219619" y="254143"/>
                      <a:pt x="219619" y="259303"/>
                    </a:cubicBezTo>
                    <a:cubicBezTo>
                      <a:pt x="219619" y="270913"/>
                      <a:pt x="228662" y="279944"/>
                      <a:pt x="241581" y="279944"/>
                    </a:cubicBezTo>
                    <a:lnTo>
                      <a:pt x="263543" y="279944"/>
                    </a:lnTo>
                    <a:cubicBezTo>
                      <a:pt x="312634" y="279944"/>
                      <a:pt x="352682" y="319936"/>
                      <a:pt x="352682" y="368958"/>
                    </a:cubicBezTo>
                    <a:lnTo>
                      <a:pt x="352682" y="393470"/>
                    </a:lnTo>
                    <a:cubicBezTo>
                      <a:pt x="352682" y="408950"/>
                      <a:pt x="341055" y="421851"/>
                      <a:pt x="325553" y="421851"/>
                    </a:cubicBezTo>
                    <a:lnTo>
                      <a:pt x="28421" y="421851"/>
                    </a:lnTo>
                    <a:cubicBezTo>
                      <a:pt x="12919" y="421851"/>
                      <a:pt x="0" y="408950"/>
                      <a:pt x="0" y="393470"/>
                    </a:cubicBezTo>
                    <a:lnTo>
                      <a:pt x="0" y="368958"/>
                    </a:lnTo>
                    <a:cubicBezTo>
                      <a:pt x="0" y="319936"/>
                      <a:pt x="40048" y="279944"/>
                      <a:pt x="89139" y="279944"/>
                    </a:cubicBezTo>
                    <a:lnTo>
                      <a:pt x="112393" y="279944"/>
                    </a:lnTo>
                    <a:cubicBezTo>
                      <a:pt x="124020" y="279944"/>
                      <a:pt x="133063" y="270913"/>
                      <a:pt x="133063" y="259303"/>
                    </a:cubicBezTo>
                    <a:cubicBezTo>
                      <a:pt x="133063" y="254143"/>
                      <a:pt x="131771" y="250272"/>
                      <a:pt x="127896" y="247692"/>
                    </a:cubicBezTo>
                    <a:cubicBezTo>
                      <a:pt x="114977" y="234792"/>
                      <a:pt x="104642" y="216731"/>
                      <a:pt x="95599" y="198670"/>
                    </a:cubicBezTo>
                    <a:cubicBezTo>
                      <a:pt x="94307" y="199960"/>
                      <a:pt x="93015" y="199960"/>
                      <a:pt x="91723" y="199960"/>
                    </a:cubicBezTo>
                    <a:cubicBezTo>
                      <a:pt x="78804" y="199960"/>
                      <a:pt x="63302" y="171579"/>
                      <a:pt x="63302" y="152228"/>
                    </a:cubicBezTo>
                    <a:cubicBezTo>
                      <a:pt x="63302" y="132877"/>
                      <a:pt x="65886" y="117396"/>
                      <a:pt x="78804" y="117396"/>
                    </a:cubicBezTo>
                    <a:cubicBezTo>
                      <a:pt x="80096" y="117396"/>
                      <a:pt x="80096" y="117396"/>
                      <a:pt x="81388" y="117396"/>
                    </a:cubicBezTo>
                    <a:cubicBezTo>
                      <a:pt x="82680" y="64503"/>
                      <a:pt x="93015" y="0"/>
                      <a:pt x="176987" y="0"/>
                    </a:cubicBezTo>
                    <a:close/>
                  </a:path>
                </a:pathLst>
              </a:custGeom>
              <a:solidFill>
                <a:srgbClr val="00B050"/>
              </a:solidFill>
              <a:ln w="3175">
                <a:noFill/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4354"/>
                <a:endParaRPr lang="zh-CN" altLang="en-US" sz="3200" b="1" i="1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38" name="í$ḷíďê">
                <a:extLst>
                  <a:ext uri="{FF2B5EF4-FFF2-40B4-BE49-F238E27FC236}">
                    <a16:creationId xmlns:a16="http://schemas.microsoft.com/office/drawing/2014/main" xmlns="" id="{EEB8D930-7F14-4A48-820F-ECBC99D506B6}"/>
                  </a:ext>
                </a:extLst>
              </p:cNvPr>
              <p:cNvSpPr txBox="1"/>
              <p:nvPr/>
            </p:nvSpPr>
            <p:spPr>
              <a:xfrm>
                <a:off x="1547533" y="8403050"/>
                <a:ext cx="4569132" cy="2024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endParaRPr lang="en-US" altLang="zh-CN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cxnSp>
            <p:nvCxnSpPr>
              <p:cNvPr id="39" name="直接连接符 38">
                <a:extLst>
                  <a:ext uri="{FF2B5EF4-FFF2-40B4-BE49-F238E27FC236}">
                    <a16:creationId xmlns:a16="http://schemas.microsoft.com/office/drawing/2014/main" xmlns="" id="{C531E749-6E6A-4588-A674-50C86EC6182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85192" y="8254622"/>
                <a:ext cx="4351002" cy="0"/>
              </a:xfrm>
              <a:prstGeom prst="line">
                <a:avLst/>
              </a:prstGeom>
              <a:ln w="317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iṡḻîdè">
                <a:extLst>
                  <a:ext uri="{FF2B5EF4-FFF2-40B4-BE49-F238E27FC236}">
                    <a16:creationId xmlns:a16="http://schemas.microsoft.com/office/drawing/2014/main" xmlns="" id="{C4D546B1-0C0A-4EB7-88D7-ECC1AB5D8115}"/>
                  </a:ext>
                </a:extLst>
              </p:cNvPr>
              <p:cNvSpPr/>
              <p:nvPr/>
            </p:nvSpPr>
            <p:spPr>
              <a:xfrm>
                <a:off x="2031654" y="6187364"/>
                <a:ext cx="3371203" cy="836476"/>
              </a:xfrm>
              <a:prstGeom prst="rect">
                <a:avLst/>
              </a:prstGeom>
            </p:spPr>
            <p:txBody>
              <a:bodyPr wrap="square" lIns="91440" tIns="45720" rIns="91440" bIns="45720" anchor="ctr" anchorCtr="0">
                <a:normAutofit/>
              </a:bodyPr>
              <a:lstStyle/>
              <a:p>
                <a:pPr algn="ctr"/>
                <a:r>
                  <a:rPr lang="en-US" altLang="zh-CN" sz="3200" b="1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01</a:t>
                </a:r>
              </a:p>
            </p:txBody>
          </p:sp>
          <p:sp>
            <p:nvSpPr>
              <p:cNvPr id="41" name="ï$1îḓè">
                <a:extLst>
                  <a:ext uri="{FF2B5EF4-FFF2-40B4-BE49-F238E27FC236}">
                    <a16:creationId xmlns:a16="http://schemas.microsoft.com/office/drawing/2014/main" xmlns="" id="{4E98EC80-1BFE-42B9-80D8-EE0B9132EA8A}"/>
                  </a:ext>
                </a:extLst>
              </p:cNvPr>
              <p:cNvSpPr txBox="1"/>
              <p:nvPr/>
            </p:nvSpPr>
            <p:spPr>
              <a:xfrm>
                <a:off x="1215480" y="7392210"/>
                <a:ext cx="5290425" cy="7214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ctr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altLang="zh-CN" sz="3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OpenGL </a:t>
                </a:r>
                <a:r>
                  <a:rPr lang="zh-CN" altLang="en-US" sz="3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与</a:t>
                </a:r>
                <a:r>
                  <a:rPr lang="en-US" altLang="zh-CN" sz="3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OpenGL ES</a:t>
                </a:r>
              </a:p>
            </p:txBody>
          </p:sp>
        </p:grpSp>
        <p:grpSp>
          <p:nvGrpSpPr>
            <p:cNvPr id="65" name="组合 64">
              <a:extLst>
                <a:ext uri="{FF2B5EF4-FFF2-40B4-BE49-F238E27FC236}">
                  <a16:creationId xmlns:a16="http://schemas.microsoft.com/office/drawing/2014/main" xmlns="" id="{794F2E0C-1545-45C7-BDDC-08B2B73C56A0}"/>
                </a:ext>
              </a:extLst>
            </p:cNvPr>
            <p:cNvGrpSpPr/>
            <p:nvPr/>
          </p:nvGrpSpPr>
          <p:grpSpPr>
            <a:xfrm>
              <a:off x="6414959" y="5093240"/>
              <a:ext cx="4890578" cy="5449620"/>
              <a:chOff x="6414959" y="5093240"/>
              <a:chExt cx="4890578" cy="5449620"/>
            </a:xfrm>
          </p:grpSpPr>
          <p:sp>
            <p:nvSpPr>
              <p:cNvPr id="29" name="ïSḷîḓé">
                <a:extLst>
                  <a:ext uri="{FF2B5EF4-FFF2-40B4-BE49-F238E27FC236}">
                    <a16:creationId xmlns:a16="http://schemas.microsoft.com/office/drawing/2014/main" xmlns="" id="{FE038554-2D6A-4822-9A3C-CF3D7EAA8570}"/>
                  </a:ext>
                </a:extLst>
              </p:cNvPr>
              <p:cNvSpPr/>
              <p:nvPr/>
            </p:nvSpPr>
            <p:spPr>
              <a:xfrm>
                <a:off x="6414959" y="5093240"/>
                <a:ext cx="4890578" cy="544962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  <a:prstDash val="solid"/>
                <a:round/>
                <a:headEnd/>
                <a:tailEnd/>
              </a:ln>
              <a:effectLst>
                <a:outerShdw blurRad="63500" dist="25400" dir="2700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/>
              </a:bodyPr>
              <a:lstStyle/>
              <a:p>
                <a:pPr algn="ctr" defTabSz="914354"/>
                <a:endParaRPr lang="zh-CN" altLang="en-US" sz="3200" b="1" i="1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31" name="î$ļiḍè">
                <a:extLst>
                  <a:ext uri="{FF2B5EF4-FFF2-40B4-BE49-F238E27FC236}">
                    <a16:creationId xmlns:a16="http://schemas.microsoft.com/office/drawing/2014/main" xmlns="" id="{289423F1-8C42-447F-AF09-493D038537C1}"/>
                  </a:ext>
                </a:extLst>
              </p:cNvPr>
              <p:cNvSpPr/>
              <p:nvPr/>
            </p:nvSpPr>
            <p:spPr>
              <a:xfrm>
                <a:off x="8487553" y="5343050"/>
                <a:ext cx="745390" cy="656127"/>
              </a:xfrm>
              <a:custGeom>
                <a:avLst/>
                <a:gdLst>
                  <a:gd name="connsiteX0" fmla="*/ 18335 w 604256"/>
                  <a:gd name="connsiteY0" fmla="*/ 334272 h 531895"/>
                  <a:gd name="connsiteX1" fmla="*/ 37988 w 604256"/>
                  <a:gd name="connsiteY1" fmla="*/ 336249 h 531895"/>
                  <a:gd name="connsiteX2" fmla="*/ 302130 w 604256"/>
                  <a:gd name="connsiteY2" fmla="*/ 476833 h 531895"/>
                  <a:gd name="connsiteX3" fmla="*/ 566126 w 604256"/>
                  <a:gd name="connsiteY3" fmla="*/ 336249 h 531895"/>
                  <a:gd name="connsiteX4" fmla="*/ 601178 w 604256"/>
                  <a:gd name="connsiteY4" fmla="*/ 346793 h 531895"/>
                  <a:gd name="connsiteX5" fmla="*/ 590619 w 604256"/>
                  <a:gd name="connsiteY5" fmla="*/ 381793 h 531895"/>
                  <a:gd name="connsiteX6" fmla="*/ 314303 w 604256"/>
                  <a:gd name="connsiteY6" fmla="*/ 528820 h 531895"/>
                  <a:gd name="connsiteX7" fmla="*/ 302130 w 604256"/>
                  <a:gd name="connsiteY7" fmla="*/ 531895 h 531895"/>
                  <a:gd name="connsiteX8" fmla="*/ 289957 w 604256"/>
                  <a:gd name="connsiteY8" fmla="*/ 528820 h 531895"/>
                  <a:gd name="connsiteX9" fmla="*/ 13641 w 604256"/>
                  <a:gd name="connsiteY9" fmla="*/ 381793 h 531895"/>
                  <a:gd name="connsiteX10" fmla="*/ 3082 w 604256"/>
                  <a:gd name="connsiteY10" fmla="*/ 346793 h 531895"/>
                  <a:gd name="connsiteX11" fmla="*/ 18335 w 604256"/>
                  <a:gd name="connsiteY11" fmla="*/ 334272 h 531895"/>
                  <a:gd name="connsiteX12" fmla="*/ 18335 w 604256"/>
                  <a:gd name="connsiteY12" fmla="*/ 233364 h 531895"/>
                  <a:gd name="connsiteX13" fmla="*/ 37988 w 604256"/>
                  <a:gd name="connsiteY13" fmla="*/ 235341 h 531895"/>
                  <a:gd name="connsiteX14" fmla="*/ 302130 w 604256"/>
                  <a:gd name="connsiteY14" fmla="*/ 375925 h 531895"/>
                  <a:gd name="connsiteX15" fmla="*/ 566126 w 604256"/>
                  <a:gd name="connsiteY15" fmla="*/ 235341 h 531895"/>
                  <a:gd name="connsiteX16" fmla="*/ 601178 w 604256"/>
                  <a:gd name="connsiteY16" fmla="*/ 245885 h 531895"/>
                  <a:gd name="connsiteX17" fmla="*/ 590619 w 604256"/>
                  <a:gd name="connsiteY17" fmla="*/ 280885 h 531895"/>
                  <a:gd name="connsiteX18" fmla="*/ 314303 w 604256"/>
                  <a:gd name="connsiteY18" fmla="*/ 428058 h 531895"/>
                  <a:gd name="connsiteX19" fmla="*/ 302130 w 604256"/>
                  <a:gd name="connsiteY19" fmla="*/ 430987 h 531895"/>
                  <a:gd name="connsiteX20" fmla="*/ 289957 w 604256"/>
                  <a:gd name="connsiteY20" fmla="*/ 428058 h 531895"/>
                  <a:gd name="connsiteX21" fmla="*/ 13641 w 604256"/>
                  <a:gd name="connsiteY21" fmla="*/ 280885 h 531895"/>
                  <a:gd name="connsiteX22" fmla="*/ 3082 w 604256"/>
                  <a:gd name="connsiteY22" fmla="*/ 245885 h 531895"/>
                  <a:gd name="connsiteX23" fmla="*/ 18335 w 604256"/>
                  <a:gd name="connsiteY23" fmla="*/ 233364 h 531895"/>
                  <a:gd name="connsiteX24" fmla="*/ 291571 w 604256"/>
                  <a:gd name="connsiteY24" fmla="*/ 2196 h 531895"/>
                  <a:gd name="connsiteX25" fmla="*/ 312689 w 604256"/>
                  <a:gd name="connsiteY25" fmla="*/ 2196 h 531895"/>
                  <a:gd name="connsiteX26" fmla="*/ 588846 w 604256"/>
                  <a:gd name="connsiteY26" fmla="*/ 125214 h 531895"/>
                  <a:gd name="connsiteX27" fmla="*/ 604245 w 604256"/>
                  <a:gd name="connsiteY27" fmla="*/ 147914 h 531895"/>
                  <a:gd name="connsiteX28" fmla="*/ 590605 w 604256"/>
                  <a:gd name="connsiteY28" fmla="*/ 171639 h 531895"/>
                  <a:gd name="connsiteX29" fmla="*/ 314303 w 604256"/>
                  <a:gd name="connsiteY29" fmla="*/ 318676 h 531895"/>
                  <a:gd name="connsiteX30" fmla="*/ 302130 w 604256"/>
                  <a:gd name="connsiteY30" fmla="*/ 321751 h 531895"/>
                  <a:gd name="connsiteX31" fmla="*/ 289957 w 604256"/>
                  <a:gd name="connsiteY31" fmla="*/ 318676 h 531895"/>
                  <a:gd name="connsiteX32" fmla="*/ 13654 w 604256"/>
                  <a:gd name="connsiteY32" fmla="*/ 171639 h 531895"/>
                  <a:gd name="connsiteX33" fmla="*/ 15 w 604256"/>
                  <a:gd name="connsiteY33" fmla="*/ 147914 h 531895"/>
                  <a:gd name="connsiteX34" fmla="*/ 15414 w 604256"/>
                  <a:gd name="connsiteY34" fmla="*/ 125214 h 531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604256" h="531895">
                    <a:moveTo>
                      <a:pt x="18335" y="334272"/>
                    </a:moveTo>
                    <a:cubicBezTo>
                      <a:pt x="24642" y="332369"/>
                      <a:pt x="31682" y="332881"/>
                      <a:pt x="37988" y="336249"/>
                    </a:cubicBezTo>
                    <a:lnTo>
                      <a:pt x="302130" y="476833"/>
                    </a:lnTo>
                    <a:lnTo>
                      <a:pt x="566126" y="336249"/>
                    </a:lnTo>
                    <a:cubicBezTo>
                      <a:pt x="578739" y="329513"/>
                      <a:pt x="594432" y="334199"/>
                      <a:pt x="601178" y="346793"/>
                    </a:cubicBezTo>
                    <a:cubicBezTo>
                      <a:pt x="607925" y="359387"/>
                      <a:pt x="603085" y="375056"/>
                      <a:pt x="590619" y="381793"/>
                    </a:cubicBezTo>
                    <a:lnTo>
                      <a:pt x="314303" y="528820"/>
                    </a:lnTo>
                    <a:cubicBezTo>
                      <a:pt x="310490" y="530870"/>
                      <a:pt x="306383" y="531895"/>
                      <a:pt x="302130" y="531895"/>
                    </a:cubicBezTo>
                    <a:cubicBezTo>
                      <a:pt x="297877" y="531895"/>
                      <a:pt x="293770" y="530870"/>
                      <a:pt x="289957" y="528820"/>
                    </a:cubicBezTo>
                    <a:lnTo>
                      <a:pt x="13641" y="381793"/>
                    </a:lnTo>
                    <a:cubicBezTo>
                      <a:pt x="1028" y="375056"/>
                      <a:pt x="-3665" y="359387"/>
                      <a:pt x="3082" y="346793"/>
                    </a:cubicBezTo>
                    <a:cubicBezTo>
                      <a:pt x="6455" y="340496"/>
                      <a:pt x="12028" y="336176"/>
                      <a:pt x="18335" y="334272"/>
                    </a:cubicBezTo>
                    <a:close/>
                    <a:moveTo>
                      <a:pt x="18335" y="233364"/>
                    </a:moveTo>
                    <a:cubicBezTo>
                      <a:pt x="24642" y="231461"/>
                      <a:pt x="31682" y="231973"/>
                      <a:pt x="37988" y="235341"/>
                    </a:cubicBezTo>
                    <a:lnTo>
                      <a:pt x="302130" y="375925"/>
                    </a:lnTo>
                    <a:lnTo>
                      <a:pt x="566126" y="235341"/>
                    </a:lnTo>
                    <a:cubicBezTo>
                      <a:pt x="578739" y="228605"/>
                      <a:pt x="594432" y="233291"/>
                      <a:pt x="601178" y="245885"/>
                    </a:cubicBezTo>
                    <a:cubicBezTo>
                      <a:pt x="607925" y="258479"/>
                      <a:pt x="603085" y="274148"/>
                      <a:pt x="590619" y="280885"/>
                    </a:cubicBezTo>
                    <a:lnTo>
                      <a:pt x="314303" y="428058"/>
                    </a:lnTo>
                    <a:cubicBezTo>
                      <a:pt x="310490" y="430108"/>
                      <a:pt x="306383" y="430987"/>
                      <a:pt x="302130" y="430987"/>
                    </a:cubicBezTo>
                    <a:cubicBezTo>
                      <a:pt x="297877" y="430987"/>
                      <a:pt x="293770" y="430108"/>
                      <a:pt x="289957" y="428058"/>
                    </a:cubicBezTo>
                    <a:lnTo>
                      <a:pt x="13641" y="280885"/>
                    </a:lnTo>
                    <a:cubicBezTo>
                      <a:pt x="1028" y="274148"/>
                      <a:pt x="-3665" y="258479"/>
                      <a:pt x="3082" y="245885"/>
                    </a:cubicBezTo>
                    <a:cubicBezTo>
                      <a:pt x="6455" y="239588"/>
                      <a:pt x="12028" y="235268"/>
                      <a:pt x="18335" y="233364"/>
                    </a:cubicBezTo>
                    <a:close/>
                    <a:moveTo>
                      <a:pt x="291571" y="2196"/>
                    </a:moveTo>
                    <a:cubicBezTo>
                      <a:pt x="298317" y="-733"/>
                      <a:pt x="305943" y="-733"/>
                      <a:pt x="312689" y="2196"/>
                    </a:cubicBezTo>
                    <a:lnTo>
                      <a:pt x="588846" y="125214"/>
                    </a:lnTo>
                    <a:cubicBezTo>
                      <a:pt x="597938" y="129315"/>
                      <a:pt x="603805" y="138102"/>
                      <a:pt x="604245" y="147914"/>
                    </a:cubicBezTo>
                    <a:cubicBezTo>
                      <a:pt x="604538" y="157726"/>
                      <a:pt x="599258" y="166953"/>
                      <a:pt x="590605" y="171639"/>
                    </a:cubicBezTo>
                    <a:lnTo>
                      <a:pt x="314303" y="318676"/>
                    </a:lnTo>
                    <a:cubicBezTo>
                      <a:pt x="310489" y="320726"/>
                      <a:pt x="306383" y="321751"/>
                      <a:pt x="302130" y="321751"/>
                    </a:cubicBezTo>
                    <a:cubicBezTo>
                      <a:pt x="297877" y="321751"/>
                      <a:pt x="293771" y="320726"/>
                      <a:pt x="289957" y="318676"/>
                    </a:cubicBezTo>
                    <a:lnTo>
                      <a:pt x="13654" y="171639"/>
                    </a:lnTo>
                    <a:cubicBezTo>
                      <a:pt x="5002" y="166953"/>
                      <a:pt x="-278" y="157726"/>
                      <a:pt x="15" y="147914"/>
                    </a:cubicBezTo>
                    <a:cubicBezTo>
                      <a:pt x="309" y="138102"/>
                      <a:pt x="6322" y="129315"/>
                      <a:pt x="15414" y="125214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3175">
                <a:noFill/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4354"/>
                <a:endParaRPr lang="zh-CN" altLang="en-US" sz="3200" b="1" i="1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32" name="iṩļïḓê">
                <a:extLst>
                  <a:ext uri="{FF2B5EF4-FFF2-40B4-BE49-F238E27FC236}">
                    <a16:creationId xmlns:a16="http://schemas.microsoft.com/office/drawing/2014/main" xmlns="" id="{BF1AA53E-BD3E-4A76-A54D-CAF1C95F36DD}"/>
                  </a:ext>
                </a:extLst>
              </p:cNvPr>
              <p:cNvSpPr txBox="1"/>
              <p:nvPr/>
            </p:nvSpPr>
            <p:spPr>
              <a:xfrm>
                <a:off x="6533544" y="8403050"/>
                <a:ext cx="4569132" cy="202499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endParaRPr lang="en-US" altLang="zh-CN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cxnSp>
            <p:nvCxnSpPr>
              <p:cNvPr id="33" name="直接连接符 32">
                <a:extLst>
                  <a:ext uri="{FF2B5EF4-FFF2-40B4-BE49-F238E27FC236}">
                    <a16:creationId xmlns:a16="http://schemas.microsoft.com/office/drawing/2014/main" xmlns="" id="{6F029590-4136-4DBA-9A62-44833A6397E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14014" y="8254622"/>
                <a:ext cx="4351003" cy="0"/>
              </a:xfrm>
              <a:prstGeom prst="line">
                <a:avLst/>
              </a:prstGeom>
              <a:ln w="317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išliḋè">
                <a:extLst>
                  <a:ext uri="{FF2B5EF4-FFF2-40B4-BE49-F238E27FC236}">
                    <a16:creationId xmlns:a16="http://schemas.microsoft.com/office/drawing/2014/main" xmlns="" id="{58217DFD-C0EF-4A30-BAAF-D624D0E34C04}"/>
                  </a:ext>
                </a:extLst>
              </p:cNvPr>
              <p:cNvSpPr/>
              <p:nvPr/>
            </p:nvSpPr>
            <p:spPr>
              <a:xfrm>
                <a:off x="7174646" y="6187364"/>
                <a:ext cx="3371204" cy="836476"/>
              </a:xfrm>
              <a:prstGeom prst="rect">
                <a:avLst/>
              </a:prstGeom>
            </p:spPr>
            <p:txBody>
              <a:bodyPr wrap="square" lIns="91440" tIns="45720" rIns="91440" bIns="45720" anchor="ctr" anchorCtr="0">
                <a:normAutofit/>
              </a:bodyPr>
              <a:lstStyle/>
              <a:p>
                <a:pPr algn="ctr"/>
                <a:r>
                  <a:rPr lang="en-US" altLang="zh-CN" sz="3200" b="1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02</a:t>
                </a:r>
              </a:p>
            </p:txBody>
          </p:sp>
          <p:sp>
            <p:nvSpPr>
              <p:cNvPr id="35" name="isľíḑè">
                <a:extLst>
                  <a:ext uri="{FF2B5EF4-FFF2-40B4-BE49-F238E27FC236}">
                    <a16:creationId xmlns:a16="http://schemas.microsoft.com/office/drawing/2014/main" xmlns="" id="{D4AEDC30-1F36-4598-8C8B-8F5AC9E4CFFF}"/>
                  </a:ext>
                </a:extLst>
              </p:cNvPr>
              <p:cNvSpPr txBox="1"/>
              <p:nvPr/>
            </p:nvSpPr>
            <p:spPr>
              <a:xfrm>
                <a:off x="6533544" y="7323050"/>
                <a:ext cx="4569132" cy="7214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ctr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altLang="zh-CN" sz="32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GlSurfaceView</a:t>
                </a:r>
                <a:r>
                  <a:rPr lang="zh-CN" altLang="en-US" sz="3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的使用</a:t>
                </a:r>
              </a:p>
            </p:txBody>
          </p:sp>
        </p:grpSp>
        <p:grpSp>
          <p:nvGrpSpPr>
            <p:cNvPr id="56" name="组合 55">
              <a:extLst>
                <a:ext uri="{FF2B5EF4-FFF2-40B4-BE49-F238E27FC236}">
                  <a16:creationId xmlns:a16="http://schemas.microsoft.com/office/drawing/2014/main" xmlns="" id="{61BDEFEF-8C9B-40C6-A17E-9EADE48F06C1}"/>
                </a:ext>
              </a:extLst>
            </p:cNvPr>
            <p:cNvGrpSpPr/>
            <p:nvPr/>
          </p:nvGrpSpPr>
          <p:grpSpPr>
            <a:xfrm>
              <a:off x="12058467" y="5093240"/>
              <a:ext cx="5047557" cy="5449620"/>
              <a:chOff x="1265210" y="5093240"/>
              <a:chExt cx="5047557" cy="5449620"/>
            </a:xfrm>
          </p:grpSpPr>
          <p:sp>
            <p:nvSpPr>
              <p:cNvPr id="57" name="ïṡļíḑê">
                <a:extLst>
                  <a:ext uri="{FF2B5EF4-FFF2-40B4-BE49-F238E27FC236}">
                    <a16:creationId xmlns:a16="http://schemas.microsoft.com/office/drawing/2014/main" xmlns="" id="{3FF54F34-98A6-4A52-894D-C87D1BC26353}"/>
                  </a:ext>
                </a:extLst>
              </p:cNvPr>
              <p:cNvSpPr/>
              <p:nvPr/>
            </p:nvSpPr>
            <p:spPr>
              <a:xfrm>
                <a:off x="1271967" y="5093240"/>
                <a:ext cx="4890578" cy="544962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  <a:prstDash val="solid"/>
                <a:round/>
                <a:headEnd/>
                <a:tailEnd/>
              </a:ln>
              <a:effectLst>
                <a:outerShdw blurRad="63500" dist="25400" dir="2700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/>
              </a:bodyPr>
              <a:lstStyle/>
              <a:p>
                <a:pPr algn="ctr" defTabSz="914354"/>
                <a:endParaRPr lang="zh-CN" altLang="en-US" sz="3200" b="1" i="1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58" name="îṩľíḋe">
                <a:extLst>
                  <a:ext uri="{FF2B5EF4-FFF2-40B4-BE49-F238E27FC236}">
                    <a16:creationId xmlns:a16="http://schemas.microsoft.com/office/drawing/2014/main" xmlns="" id="{8E419898-AA93-4AD9-B887-8488A59F22CE}"/>
                  </a:ext>
                </a:extLst>
              </p:cNvPr>
              <p:cNvSpPr/>
              <p:nvPr/>
            </p:nvSpPr>
            <p:spPr>
              <a:xfrm>
                <a:off x="3302206" y="5365404"/>
                <a:ext cx="830098" cy="634963"/>
              </a:xfrm>
              <a:custGeom>
                <a:avLst/>
                <a:gdLst>
                  <a:gd name="connsiteX0" fmla="*/ 361794 w 551492"/>
                  <a:gd name="connsiteY0" fmla="*/ 308363 h 421851"/>
                  <a:gd name="connsiteX1" fmla="*/ 530845 w 551492"/>
                  <a:gd name="connsiteY1" fmla="*/ 308363 h 421851"/>
                  <a:gd name="connsiteX2" fmla="*/ 551492 w 551492"/>
                  <a:gd name="connsiteY2" fmla="*/ 329044 h 421851"/>
                  <a:gd name="connsiteX3" fmla="*/ 551492 w 551492"/>
                  <a:gd name="connsiteY3" fmla="*/ 362650 h 421851"/>
                  <a:gd name="connsiteX4" fmla="*/ 530845 w 551492"/>
                  <a:gd name="connsiteY4" fmla="*/ 383331 h 421851"/>
                  <a:gd name="connsiteX5" fmla="*/ 378570 w 551492"/>
                  <a:gd name="connsiteY5" fmla="*/ 383331 h 421851"/>
                  <a:gd name="connsiteX6" fmla="*/ 378570 w 551492"/>
                  <a:gd name="connsiteY6" fmla="*/ 369113 h 421851"/>
                  <a:gd name="connsiteX7" fmla="*/ 361794 w 551492"/>
                  <a:gd name="connsiteY7" fmla="*/ 308363 h 421851"/>
                  <a:gd name="connsiteX8" fmla="*/ 313904 w 551492"/>
                  <a:gd name="connsiteY8" fmla="*/ 172924 h 421851"/>
                  <a:gd name="connsiteX9" fmla="*/ 530832 w 551492"/>
                  <a:gd name="connsiteY9" fmla="*/ 172924 h 421851"/>
                  <a:gd name="connsiteX10" fmla="*/ 551492 w 551492"/>
                  <a:gd name="connsiteY10" fmla="*/ 193548 h 421851"/>
                  <a:gd name="connsiteX11" fmla="*/ 551492 w 551492"/>
                  <a:gd name="connsiteY11" fmla="*/ 225772 h 421851"/>
                  <a:gd name="connsiteX12" fmla="*/ 530832 w 551492"/>
                  <a:gd name="connsiteY12" fmla="*/ 247685 h 421851"/>
                  <a:gd name="connsiteX13" fmla="*/ 271293 w 551492"/>
                  <a:gd name="connsiteY13" fmla="*/ 247685 h 421851"/>
                  <a:gd name="connsiteX14" fmla="*/ 271293 w 551492"/>
                  <a:gd name="connsiteY14" fmla="*/ 227061 h 421851"/>
                  <a:gd name="connsiteX15" fmla="*/ 272584 w 551492"/>
                  <a:gd name="connsiteY15" fmla="*/ 224483 h 421851"/>
                  <a:gd name="connsiteX16" fmla="*/ 313904 w 551492"/>
                  <a:gd name="connsiteY16" fmla="*/ 172924 h 421851"/>
                  <a:gd name="connsiteX17" fmla="*/ 281648 w 551492"/>
                  <a:gd name="connsiteY17" fmla="*/ 36241 h 421851"/>
                  <a:gd name="connsiteX18" fmla="*/ 530834 w 551492"/>
                  <a:gd name="connsiteY18" fmla="*/ 36241 h 421851"/>
                  <a:gd name="connsiteX19" fmla="*/ 551492 w 551492"/>
                  <a:gd name="connsiteY19" fmla="*/ 58154 h 421851"/>
                  <a:gd name="connsiteX20" fmla="*/ 551492 w 551492"/>
                  <a:gd name="connsiteY20" fmla="*/ 90378 h 421851"/>
                  <a:gd name="connsiteX21" fmla="*/ 530834 w 551492"/>
                  <a:gd name="connsiteY21" fmla="*/ 111002 h 421851"/>
                  <a:gd name="connsiteX22" fmla="*/ 308761 w 551492"/>
                  <a:gd name="connsiteY22" fmla="*/ 111002 h 421851"/>
                  <a:gd name="connsiteX23" fmla="*/ 295850 w 551492"/>
                  <a:gd name="connsiteY23" fmla="*/ 96823 h 421851"/>
                  <a:gd name="connsiteX24" fmla="*/ 281648 w 551492"/>
                  <a:gd name="connsiteY24" fmla="*/ 36241 h 421851"/>
                  <a:gd name="connsiteX25" fmla="*/ 176987 w 551492"/>
                  <a:gd name="connsiteY25" fmla="*/ 0 h 421851"/>
                  <a:gd name="connsiteX26" fmla="*/ 271294 w 551492"/>
                  <a:gd name="connsiteY26" fmla="*/ 117396 h 421851"/>
                  <a:gd name="connsiteX27" fmla="*/ 276461 w 551492"/>
                  <a:gd name="connsiteY27" fmla="*/ 117396 h 421851"/>
                  <a:gd name="connsiteX28" fmla="*/ 290672 w 551492"/>
                  <a:gd name="connsiteY28" fmla="*/ 152228 h 421851"/>
                  <a:gd name="connsiteX29" fmla="*/ 262251 w 551492"/>
                  <a:gd name="connsiteY29" fmla="*/ 199960 h 421851"/>
                  <a:gd name="connsiteX30" fmla="*/ 257083 w 551492"/>
                  <a:gd name="connsiteY30" fmla="*/ 197380 h 421851"/>
                  <a:gd name="connsiteX31" fmla="*/ 224786 w 551492"/>
                  <a:gd name="connsiteY31" fmla="*/ 247692 h 421851"/>
                  <a:gd name="connsiteX32" fmla="*/ 219619 w 551492"/>
                  <a:gd name="connsiteY32" fmla="*/ 259303 h 421851"/>
                  <a:gd name="connsiteX33" fmla="*/ 241581 w 551492"/>
                  <a:gd name="connsiteY33" fmla="*/ 279944 h 421851"/>
                  <a:gd name="connsiteX34" fmla="*/ 263543 w 551492"/>
                  <a:gd name="connsiteY34" fmla="*/ 279944 h 421851"/>
                  <a:gd name="connsiteX35" fmla="*/ 352682 w 551492"/>
                  <a:gd name="connsiteY35" fmla="*/ 368958 h 421851"/>
                  <a:gd name="connsiteX36" fmla="*/ 352682 w 551492"/>
                  <a:gd name="connsiteY36" fmla="*/ 393470 h 421851"/>
                  <a:gd name="connsiteX37" fmla="*/ 325553 w 551492"/>
                  <a:gd name="connsiteY37" fmla="*/ 421851 h 421851"/>
                  <a:gd name="connsiteX38" fmla="*/ 28421 w 551492"/>
                  <a:gd name="connsiteY38" fmla="*/ 421851 h 421851"/>
                  <a:gd name="connsiteX39" fmla="*/ 0 w 551492"/>
                  <a:gd name="connsiteY39" fmla="*/ 393470 h 421851"/>
                  <a:gd name="connsiteX40" fmla="*/ 0 w 551492"/>
                  <a:gd name="connsiteY40" fmla="*/ 368958 h 421851"/>
                  <a:gd name="connsiteX41" fmla="*/ 89139 w 551492"/>
                  <a:gd name="connsiteY41" fmla="*/ 279944 h 421851"/>
                  <a:gd name="connsiteX42" fmla="*/ 112393 w 551492"/>
                  <a:gd name="connsiteY42" fmla="*/ 279944 h 421851"/>
                  <a:gd name="connsiteX43" fmla="*/ 133063 w 551492"/>
                  <a:gd name="connsiteY43" fmla="*/ 259303 h 421851"/>
                  <a:gd name="connsiteX44" fmla="*/ 127896 w 551492"/>
                  <a:gd name="connsiteY44" fmla="*/ 247692 h 421851"/>
                  <a:gd name="connsiteX45" fmla="*/ 95599 w 551492"/>
                  <a:gd name="connsiteY45" fmla="*/ 198670 h 421851"/>
                  <a:gd name="connsiteX46" fmla="*/ 91723 w 551492"/>
                  <a:gd name="connsiteY46" fmla="*/ 199960 h 421851"/>
                  <a:gd name="connsiteX47" fmla="*/ 63302 w 551492"/>
                  <a:gd name="connsiteY47" fmla="*/ 152228 h 421851"/>
                  <a:gd name="connsiteX48" fmla="*/ 78804 w 551492"/>
                  <a:gd name="connsiteY48" fmla="*/ 117396 h 421851"/>
                  <a:gd name="connsiteX49" fmla="*/ 81388 w 551492"/>
                  <a:gd name="connsiteY49" fmla="*/ 117396 h 421851"/>
                  <a:gd name="connsiteX50" fmla="*/ 176987 w 551492"/>
                  <a:gd name="connsiteY50" fmla="*/ 0 h 421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551492" h="421851">
                    <a:moveTo>
                      <a:pt x="361794" y="308363"/>
                    </a:moveTo>
                    <a:lnTo>
                      <a:pt x="530845" y="308363"/>
                    </a:lnTo>
                    <a:cubicBezTo>
                      <a:pt x="541168" y="308363"/>
                      <a:pt x="551492" y="317411"/>
                      <a:pt x="551492" y="329044"/>
                    </a:cubicBezTo>
                    <a:lnTo>
                      <a:pt x="551492" y="362650"/>
                    </a:lnTo>
                    <a:cubicBezTo>
                      <a:pt x="551492" y="374283"/>
                      <a:pt x="541168" y="383331"/>
                      <a:pt x="530845" y="383331"/>
                    </a:cubicBezTo>
                    <a:lnTo>
                      <a:pt x="378570" y="383331"/>
                    </a:lnTo>
                    <a:lnTo>
                      <a:pt x="378570" y="369113"/>
                    </a:lnTo>
                    <a:cubicBezTo>
                      <a:pt x="378570" y="347140"/>
                      <a:pt x="372118" y="326459"/>
                      <a:pt x="361794" y="308363"/>
                    </a:cubicBezTo>
                    <a:close/>
                    <a:moveTo>
                      <a:pt x="313904" y="172924"/>
                    </a:moveTo>
                    <a:lnTo>
                      <a:pt x="530832" y="172924"/>
                    </a:lnTo>
                    <a:cubicBezTo>
                      <a:pt x="541162" y="172924"/>
                      <a:pt x="551492" y="181947"/>
                      <a:pt x="551492" y="193548"/>
                    </a:cubicBezTo>
                    <a:lnTo>
                      <a:pt x="551492" y="225772"/>
                    </a:lnTo>
                    <a:cubicBezTo>
                      <a:pt x="551492" y="237373"/>
                      <a:pt x="541162" y="247685"/>
                      <a:pt x="530832" y="247685"/>
                    </a:cubicBezTo>
                    <a:lnTo>
                      <a:pt x="271293" y="247685"/>
                    </a:lnTo>
                    <a:lnTo>
                      <a:pt x="271293" y="227061"/>
                    </a:lnTo>
                    <a:cubicBezTo>
                      <a:pt x="271293" y="225772"/>
                      <a:pt x="272584" y="225772"/>
                      <a:pt x="272584" y="224483"/>
                    </a:cubicBezTo>
                    <a:cubicBezTo>
                      <a:pt x="293244" y="218038"/>
                      <a:pt x="307448" y="194837"/>
                      <a:pt x="313904" y="172924"/>
                    </a:cubicBezTo>
                    <a:close/>
                    <a:moveTo>
                      <a:pt x="281648" y="36241"/>
                    </a:moveTo>
                    <a:lnTo>
                      <a:pt x="530834" y="36241"/>
                    </a:lnTo>
                    <a:cubicBezTo>
                      <a:pt x="541163" y="36241"/>
                      <a:pt x="551492" y="46553"/>
                      <a:pt x="551492" y="58154"/>
                    </a:cubicBezTo>
                    <a:lnTo>
                      <a:pt x="551492" y="90378"/>
                    </a:lnTo>
                    <a:cubicBezTo>
                      <a:pt x="551492" y="101979"/>
                      <a:pt x="541163" y="111002"/>
                      <a:pt x="530834" y="111002"/>
                    </a:cubicBezTo>
                    <a:lnTo>
                      <a:pt x="308761" y="111002"/>
                    </a:lnTo>
                    <a:cubicBezTo>
                      <a:pt x="304888" y="104557"/>
                      <a:pt x="301015" y="99401"/>
                      <a:pt x="295850" y="96823"/>
                    </a:cubicBezTo>
                    <a:cubicBezTo>
                      <a:pt x="293268" y="72333"/>
                      <a:pt x="288104" y="52998"/>
                      <a:pt x="281648" y="36241"/>
                    </a:cubicBezTo>
                    <a:close/>
                    <a:moveTo>
                      <a:pt x="176987" y="0"/>
                    </a:moveTo>
                    <a:cubicBezTo>
                      <a:pt x="257083" y="0"/>
                      <a:pt x="270002" y="64503"/>
                      <a:pt x="271294" y="117396"/>
                    </a:cubicBezTo>
                    <a:cubicBezTo>
                      <a:pt x="272586" y="117396"/>
                      <a:pt x="273878" y="117396"/>
                      <a:pt x="276461" y="117396"/>
                    </a:cubicBezTo>
                    <a:cubicBezTo>
                      <a:pt x="289380" y="117396"/>
                      <a:pt x="290672" y="132877"/>
                      <a:pt x="290672" y="152228"/>
                    </a:cubicBezTo>
                    <a:cubicBezTo>
                      <a:pt x="290672" y="171579"/>
                      <a:pt x="275169" y="199960"/>
                      <a:pt x="262251" y="199960"/>
                    </a:cubicBezTo>
                    <a:cubicBezTo>
                      <a:pt x="260959" y="199960"/>
                      <a:pt x="258375" y="198670"/>
                      <a:pt x="257083" y="197380"/>
                    </a:cubicBezTo>
                    <a:cubicBezTo>
                      <a:pt x="249332" y="216731"/>
                      <a:pt x="237705" y="233502"/>
                      <a:pt x="224786" y="247692"/>
                    </a:cubicBezTo>
                    <a:cubicBezTo>
                      <a:pt x="220911" y="250272"/>
                      <a:pt x="219619" y="254143"/>
                      <a:pt x="219619" y="259303"/>
                    </a:cubicBezTo>
                    <a:cubicBezTo>
                      <a:pt x="219619" y="270913"/>
                      <a:pt x="228662" y="279944"/>
                      <a:pt x="241581" y="279944"/>
                    </a:cubicBezTo>
                    <a:lnTo>
                      <a:pt x="263543" y="279944"/>
                    </a:lnTo>
                    <a:cubicBezTo>
                      <a:pt x="312634" y="279944"/>
                      <a:pt x="352682" y="319936"/>
                      <a:pt x="352682" y="368958"/>
                    </a:cubicBezTo>
                    <a:lnTo>
                      <a:pt x="352682" y="393470"/>
                    </a:lnTo>
                    <a:cubicBezTo>
                      <a:pt x="352682" y="408950"/>
                      <a:pt x="341055" y="421851"/>
                      <a:pt x="325553" y="421851"/>
                    </a:cubicBezTo>
                    <a:lnTo>
                      <a:pt x="28421" y="421851"/>
                    </a:lnTo>
                    <a:cubicBezTo>
                      <a:pt x="12919" y="421851"/>
                      <a:pt x="0" y="408950"/>
                      <a:pt x="0" y="393470"/>
                    </a:cubicBezTo>
                    <a:lnTo>
                      <a:pt x="0" y="368958"/>
                    </a:lnTo>
                    <a:cubicBezTo>
                      <a:pt x="0" y="319936"/>
                      <a:pt x="40048" y="279944"/>
                      <a:pt x="89139" y="279944"/>
                    </a:cubicBezTo>
                    <a:lnTo>
                      <a:pt x="112393" y="279944"/>
                    </a:lnTo>
                    <a:cubicBezTo>
                      <a:pt x="124020" y="279944"/>
                      <a:pt x="133063" y="270913"/>
                      <a:pt x="133063" y="259303"/>
                    </a:cubicBezTo>
                    <a:cubicBezTo>
                      <a:pt x="133063" y="254143"/>
                      <a:pt x="131771" y="250272"/>
                      <a:pt x="127896" y="247692"/>
                    </a:cubicBezTo>
                    <a:cubicBezTo>
                      <a:pt x="114977" y="234792"/>
                      <a:pt x="104642" y="216731"/>
                      <a:pt x="95599" y="198670"/>
                    </a:cubicBezTo>
                    <a:cubicBezTo>
                      <a:pt x="94307" y="199960"/>
                      <a:pt x="93015" y="199960"/>
                      <a:pt x="91723" y="199960"/>
                    </a:cubicBezTo>
                    <a:cubicBezTo>
                      <a:pt x="78804" y="199960"/>
                      <a:pt x="63302" y="171579"/>
                      <a:pt x="63302" y="152228"/>
                    </a:cubicBezTo>
                    <a:cubicBezTo>
                      <a:pt x="63302" y="132877"/>
                      <a:pt x="65886" y="117396"/>
                      <a:pt x="78804" y="117396"/>
                    </a:cubicBezTo>
                    <a:cubicBezTo>
                      <a:pt x="80096" y="117396"/>
                      <a:pt x="80096" y="117396"/>
                      <a:pt x="81388" y="117396"/>
                    </a:cubicBezTo>
                    <a:cubicBezTo>
                      <a:pt x="82680" y="64503"/>
                      <a:pt x="93015" y="0"/>
                      <a:pt x="176987" y="0"/>
                    </a:cubicBezTo>
                    <a:close/>
                  </a:path>
                </a:pathLst>
              </a:custGeom>
              <a:solidFill>
                <a:srgbClr val="00B050"/>
              </a:solidFill>
              <a:ln w="3175">
                <a:noFill/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4354"/>
                <a:endParaRPr lang="zh-CN" altLang="en-US" sz="3200" b="1" i="1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59" name="í$ḷíďê">
                <a:extLst>
                  <a:ext uri="{FF2B5EF4-FFF2-40B4-BE49-F238E27FC236}">
                    <a16:creationId xmlns:a16="http://schemas.microsoft.com/office/drawing/2014/main" xmlns="" id="{B19C0BE7-B27F-41B4-8680-3F5B6F21C850}"/>
                  </a:ext>
                </a:extLst>
              </p:cNvPr>
              <p:cNvSpPr txBox="1"/>
              <p:nvPr/>
            </p:nvSpPr>
            <p:spPr>
              <a:xfrm>
                <a:off x="1547533" y="8403050"/>
                <a:ext cx="4569132" cy="202499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endParaRPr lang="en-US" altLang="zh-CN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cxnSp>
            <p:nvCxnSpPr>
              <p:cNvPr id="60" name="直接连接符 59">
                <a:extLst>
                  <a:ext uri="{FF2B5EF4-FFF2-40B4-BE49-F238E27FC236}">
                    <a16:creationId xmlns:a16="http://schemas.microsoft.com/office/drawing/2014/main" xmlns="" id="{E4FE3D50-62C9-43F3-98AB-2FCE8F673A8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04808" y="8673050"/>
                <a:ext cx="4351002" cy="0"/>
              </a:xfrm>
              <a:prstGeom prst="line">
                <a:avLst/>
              </a:prstGeom>
              <a:ln w="317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iṡḻîdè">
                <a:extLst>
                  <a:ext uri="{FF2B5EF4-FFF2-40B4-BE49-F238E27FC236}">
                    <a16:creationId xmlns:a16="http://schemas.microsoft.com/office/drawing/2014/main" xmlns="" id="{79CC2581-102B-4E4C-A70D-D476C9CF9C0B}"/>
                  </a:ext>
                </a:extLst>
              </p:cNvPr>
              <p:cNvSpPr/>
              <p:nvPr/>
            </p:nvSpPr>
            <p:spPr>
              <a:xfrm>
                <a:off x="2031654" y="6187364"/>
                <a:ext cx="3371203" cy="836476"/>
              </a:xfrm>
              <a:prstGeom prst="rect">
                <a:avLst/>
              </a:prstGeom>
            </p:spPr>
            <p:txBody>
              <a:bodyPr wrap="square" lIns="91440" tIns="45720" rIns="91440" bIns="45720" anchor="ctr" anchorCtr="0">
                <a:normAutofit/>
              </a:bodyPr>
              <a:lstStyle/>
              <a:p>
                <a:pPr algn="ctr"/>
                <a:r>
                  <a:rPr lang="en-US" altLang="zh-CN" sz="3200" b="1" i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03</a:t>
                </a:r>
                <a:endParaRPr lang="en-US" altLang="zh-CN" sz="32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62" name="ï$1îḓè">
                <a:extLst>
                  <a:ext uri="{FF2B5EF4-FFF2-40B4-BE49-F238E27FC236}">
                    <a16:creationId xmlns:a16="http://schemas.microsoft.com/office/drawing/2014/main" xmlns="" id="{667E7836-260F-4EF5-A6E3-8A5A97769496}"/>
                  </a:ext>
                </a:extLst>
              </p:cNvPr>
              <p:cNvSpPr txBox="1"/>
              <p:nvPr/>
            </p:nvSpPr>
            <p:spPr>
              <a:xfrm>
                <a:off x="1265210" y="7401408"/>
                <a:ext cx="5047557" cy="7214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ctr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altLang="zh-CN" sz="3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OpenGL</a:t>
                </a:r>
                <a:r>
                  <a:rPr lang="zh-CN" altLang="en-US" sz="3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渲染流程</a:t>
                </a:r>
              </a:p>
              <a:p>
                <a:pPr algn="ctr">
                  <a:spcBef>
                    <a:spcPct val="0"/>
                  </a:spcBef>
                </a:pPr>
                <a:r>
                  <a:rPr lang="zh-CN" altLang="en-US" sz="3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着色器与</a:t>
                </a:r>
                <a:r>
                  <a:rPr lang="en-US" altLang="zh-CN" sz="3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GLSL</a:t>
                </a:r>
              </a:p>
              <a:p>
                <a:pPr algn="ctr">
                  <a:spcBef>
                    <a:spcPct val="0"/>
                  </a:spcBef>
                </a:pPr>
                <a:r>
                  <a:rPr lang="en-US" altLang="zh-CN" sz="3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OpenGL </a:t>
                </a:r>
                <a:r>
                  <a:rPr lang="zh-CN" altLang="en-US" sz="3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坐标</a:t>
                </a:r>
              </a:p>
            </p:txBody>
          </p:sp>
        </p:grpSp>
        <p:grpSp>
          <p:nvGrpSpPr>
            <p:cNvPr id="66" name="组合 65">
              <a:extLst>
                <a:ext uri="{FF2B5EF4-FFF2-40B4-BE49-F238E27FC236}">
                  <a16:creationId xmlns:a16="http://schemas.microsoft.com/office/drawing/2014/main" xmlns="" id="{E5C1E59B-C89B-4CE3-89F5-025E540A1C7A}"/>
                </a:ext>
              </a:extLst>
            </p:cNvPr>
            <p:cNvGrpSpPr/>
            <p:nvPr/>
          </p:nvGrpSpPr>
          <p:grpSpPr>
            <a:xfrm>
              <a:off x="17715489" y="5093240"/>
              <a:ext cx="4890578" cy="5449620"/>
              <a:chOff x="6414959" y="5093240"/>
              <a:chExt cx="4890578" cy="5449620"/>
            </a:xfrm>
          </p:grpSpPr>
          <p:sp>
            <p:nvSpPr>
              <p:cNvPr id="67" name="ïSḷîḓé">
                <a:extLst>
                  <a:ext uri="{FF2B5EF4-FFF2-40B4-BE49-F238E27FC236}">
                    <a16:creationId xmlns:a16="http://schemas.microsoft.com/office/drawing/2014/main" xmlns="" id="{37B6E630-D3FF-44E3-84B7-3E67C5C35AE8}"/>
                  </a:ext>
                </a:extLst>
              </p:cNvPr>
              <p:cNvSpPr/>
              <p:nvPr/>
            </p:nvSpPr>
            <p:spPr>
              <a:xfrm>
                <a:off x="6414959" y="5093240"/>
                <a:ext cx="4890578" cy="544962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  <a:prstDash val="solid"/>
                <a:round/>
                <a:headEnd/>
                <a:tailEnd/>
              </a:ln>
              <a:effectLst>
                <a:outerShdw blurRad="63500" dist="25400" dir="2700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/>
              </a:bodyPr>
              <a:lstStyle/>
              <a:p>
                <a:pPr algn="ctr" defTabSz="914354"/>
                <a:endParaRPr lang="zh-CN" altLang="en-US" sz="3200" b="1" i="1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68" name="î$ļiḍè">
                <a:extLst>
                  <a:ext uri="{FF2B5EF4-FFF2-40B4-BE49-F238E27FC236}">
                    <a16:creationId xmlns:a16="http://schemas.microsoft.com/office/drawing/2014/main" xmlns="" id="{B3CE2CBD-7893-4A6F-98FD-DBDE6F045F1A}"/>
                  </a:ext>
                </a:extLst>
              </p:cNvPr>
              <p:cNvSpPr/>
              <p:nvPr/>
            </p:nvSpPr>
            <p:spPr>
              <a:xfrm>
                <a:off x="8487553" y="5343050"/>
                <a:ext cx="745390" cy="656127"/>
              </a:xfrm>
              <a:custGeom>
                <a:avLst/>
                <a:gdLst>
                  <a:gd name="connsiteX0" fmla="*/ 18335 w 604256"/>
                  <a:gd name="connsiteY0" fmla="*/ 334272 h 531895"/>
                  <a:gd name="connsiteX1" fmla="*/ 37988 w 604256"/>
                  <a:gd name="connsiteY1" fmla="*/ 336249 h 531895"/>
                  <a:gd name="connsiteX2" fmla="*/ 302130 w 604256"/>
                  <a:gd name="connsiteY2" fmla="*/ 476833 h 531895"/>
                  <a:gd name="connsiteX3" fmla="*/ 566126 w 604256"/>
                  <a:gd name="connsiteY3" fmla="*/ 336249 h 531895"/>
                  <a:gd name="connsiteX4" fmla="*/ 601178 w 604256"/>
                  <a:gd name="connsiteY4" fmla="*/ 346793 h 531895"/>
                  <a:gd name="connsiteX5" fmla="*/ 590619 w 604256"/>
                  <a:gd name="connsiteY5" fmla="*/ 381793 h 531895"/>
                  <a:gd name="connsiteX6" fmla="*/ 314303 w 604256"/>
                  <a:gd name="connsiteY6" fmla="*/ 528820 h 531895"/>
                  <a:gd name="connsiteX7" fmla="*/ 302130 w 604256"/>
                  <a:gd name="connsiteY7" fmla="*/ 531895 h 531895"/>
                  <a:gd name="connsiteX8" fmla="*/ 289957 w 604256"/>
                  <a:gd name="connsiteY8" fmla="*/ 528820 h 531895"/>
                  <a:gd name="connsiteX9" fmla="*/ 13641 w 604256"/>
                  <a:gd name="connsiteY9" fmla="*/ 381793 h 531895"/>
                  <a:gd name="connsiteX10" fmla="*/ 3082 w 604256"/>
                  <a:gd name="connsiteY10" fmla="*/ 346793 h 531895"/>
                  <a:gd name="connsiteX11" fmla="*/ 18335 w 604256"/>
                  <a:gd name="connsiteY11" fmla="*/ 334272 h 531895"/>
                  <a:gd name="connsiteX12" fmla="*/ 18335 w 604256"/>
                  <a:gd name="connsiteY12" fmla="*/ 233364 h 531895"/>
                  <a:gd name="connsiteX13" fmla="*/ 37988 w 604256"/>
                  <a:gd name="connsiteY13" fmla="*/ 235341 h 531895"/>
                  <a:gd name="connsiteX14" fmla="*/ 302130 w 604256"/>
                  <a:gd name="connsiteY14" fmla="*/ 375925 h 531895"/>
                  <a:gd name="connsiteX15" fmla="*/ 566126 w 604256"/>
                  <a:gd name="connsiteY15" fmla="*/ 235341 h 531895"/>
                  <a:gd name="connsiteX16" fmla="*/ 601178 w 604256"/>
                  <a:gd name="connsiteY16" fmla="*/ 245885 h 531895"/>
                  <a:gd name="connsiteX17" fmla="*/ 590619 w 604256"/>
                  <a:gd name="connsiteY17" fmla="*/ 280885 h 531895"/>
                  <a:gd name="connsiteX18" fmla="*/ 314303 w 604256"/>
                  <a:gd name="connsiteY18" fmla="*/ 428058 h 531895"/>
                  <a:gd name="connsiteX19" fmla="*/ 302130 w 604256"/>
                  <a:gd name="connsiteY19" fmla="*/ 430987 h 531895"/>
                  <a:gd name="connsiteX20" fmla="*/ 289957 w 604256"/>
                  <a:gd name="connsiteY20" fmla="*/ 428058 h 531895"/>
                  <a:gd name="connsiteX21" fmla="*/ 13641 w 604256"/>
                  <a:gd name="connsiteY21" fmla="*/ 280885 h 531895"/>
                  <a:gd name="connsiteX22" fmla="*/ 3082 w 604256"/>
                  <a:gd name="connsiteY22" fmla="*/ 245885 h 531895"/>
                  <a:gd name="connsiteX23" fmla="*/ 18335 w 604256"/>
                  <a:gd name="connsiteY23" fmla="*/ 233364 h 531895"/>
                  <a:gd name="connsiteX24" fmla="*/ 291571 w 604256"/>
                  <a:gd name="connsiteY24" fmla="*/ 2196 h 531895"/>
                  <a:gd name="connsiteX25" fmla="*/ 312689 w 604256"/>
                  <a:gd name="connsiteY25" fmla="*/ 2196 h 531895"/>
                  <a:gd name="connsiteX26" fmla="*/ 588846 w 604256"/>
                  <a:gd name="connsiteY26" fmla="*/ 125214 h 531895"/>
                  <a:gd name="connsiteX27" fmla="*/ 604245 w 604256"/>
                  <a:gd name="connsiteY27" fmla="*/ 147914 h 531895"/>
                  <a:gd name="connsiteX28" fmla="*/ 590605 w 604256"/>
                  <a:gd name="connsiteY28" fmla="*/ 171639 h 531895"/>
                  <a:gd name="connsiteX29" fmla="*/ 314303 w 604256"/>
                  <a:gd name="connsiteY29" fmla="*/ 318676 h 531895"/>
                  <a:gd name="connsiteX30" fmla="*/ 302130 w 604256"/>
                  <a:gd name="connsiteY30" fmla="*/ 321751 h 531895"/>
                  <a:gd name="connsiteX31" fmla="*/ 289957 w 604256"/>
                  <a:gd name="connsiteY31" fmla="*/ 318676 h 531895"/>
                  <a:gd name="connsiteX32" fmla="*/ 13654 w 604256"/>
                  <a:gd name="connsiteY32" fmla="*/ 171639 h 531895"/>
                  <a:gd name="connsiteX33" fmla="*/ 15 w 604256"/>
                  <a:gd name="connsiteY33" fmla="*/ 147914 h 531895"/>
                  <a:gd name="connsiteX34" fmla="*/ 15414 w 604256"/>
                  <a:gd name="connsiteY34" fmla="*/ 125214 h 531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604256" h="531895">
                    <a:moveTo>
                      <a:pt x="18335" y="334272"/>
                    </a:moveTo>
                    <a:cubicBezTo>
                      <a:pt x="24642" y="332369"/>
                      <a:pt x="31682" y="332881"/>
                      <a:pt x="37988" y="336249"/>
                    </a:cubicBezTo>
                    <a:lnTo>
                      <a:pt x="302130" y="476833"/>
                    </a:lnTo>
                    <a:lnTo>
                      <a:pt x="566126" y="336249"/>
                    </a:lnTo>
                    <a:cubicBezTo>
                      <a:pt x="578739" y="329513"/>
                      <a:pt x="594432" y="334199"/>
                      <a:pt x="601178" y="346793"/>
                    </a:cubicBezTo>
                    <a:cubicBezTo>
                      <a:pt x="607925" y="359387"/>
                      <a:pt x="603085" y="375056"/>
                      <a:pt x="590619" y="381793"/>
                    </a:cubicBezTo>
                    <a:lnTo>
                      <a:pt x="314303" y="528820"/>
                    </a:lnTo>
                    <a:cubicBezTo>
                      <a:pt x="310490" y="530870"/>
                      <a:pt x="306383" y="531895"/>
                      <a:pt x="302130" y="531895"/>
                    </a:cubicBezTo>
                    <a:cubicBezTo>
                      <a:pt x="297877" y="531895"/>
                      <a:pt x="293770" y="530870"/>
                      <a:pt x="289957" y="528820"/>
                    </a:cubicBezTo>
                    <a:lnTo>
                      <a:pt x="13641" y="381793"/>
                    </a:lnTo>
                    <a:cubicBezTo>
                      <a:pt x="1028" y="375056"/>
                      <a:pt x="-3665" y="359387"/>
                      <a:pt x="3082" y="346793"/>
                    </a:cubicBezTo>
                    <a:cubicBezTo>
                      <a:pt x="6455" y="340496"/>
                      <a:pt x="12028" y="336176"/>
                      <a:pt x="18335" y="334272"/>
                    </a:cubicBezTo>
                    <a:close/>
                    <a:moveTo>
                      <a:pt x="18335" y="233364"/>
                    </a:moveTo>
                    <a:cubicBezTo>
                      <a:pt x="24642" y="231461"/>
                      <a:pt x="31682" y="231973"/>
                      <a:pt x="37988" y="235341"/>
                    </a:cubicBezTo>
                    <a:lnTo>
                      <a:pt x="302130" y="375925"/>
                    </a:lnTo>
                    <a:lnTo>
                      <a:pt x="566126" y="235341"/>
                    </a:lnTo>
                    <a:cubicBezTo>
                      <a:pt x="578739" y="228605"/>
                      <a:pt x="594432" y="233291"/>
                      <a:pt x="601178" y="245885"/>
                    </a:cubicBezTo>
                    <a:cubicBezTo>
                      <a:pt x="607925" y="258479"/>
                      <a:pt x="603085" y="274148"/>
                      <a:pt x="590619" y="280885"/>
                    </a:cubicBezTo>
                    <a:lnTo>
                      <a:pt x="314303" y="428058"/>
                    </a:lnTo>
                    <a:cubicBezTo>
                      <a:pt x="310490" y="430108"/>
                      <a:pt x="306383" y="430987"/>
                      <a:pt x="302130" y="430987"/>
                    </a:cubicBezTo>
                    <a:cubicBezTo>
                      <a:pt x="297877" y="430987"/>
                      <a:pt x="293770" y="430108"/>
                      <a:pt x="289957" y="428058"/>
                    </a:cubicBezTo>
                    <a:lnTo>
                      <a:pt x="13641" y="280885"/>
                    </a:lnTo>
                    <a:cubicBezTo>
                      <a:pt x="1028" y="274148"/>
                      <a:pt x="-3665" y="258479"/>
                      <a:pt x="3082" y="245885"/>
                    </a:cubicBezTo>
                    <a:cubicBezTo>
                      <a:pt x="6455" y="239588"/>
                      <a:pt x="12028" y="235268"/>
                      <a:pt x="18335" y="233364"/>
                    </a:cubicBezTo>
                    <a:close/>
                    <a:moveTo>
                      <a:pt x="291571" y="2196"/>
                    </a:moveTo>
                    <a:cubicBezTo>
                      <a:pt x="298317" y="-733"/>
                      <a:pt x="305943" y="-733"/>
                      <a:pt x="312689" y="2196"/>
                    </a:cubicBezTo>
                    <a:lnTo>
                      <a:pt x="588846" y="125214"/>
                    </a:lnTo>
                    <a:cubicBezTo>
                      <a:pt x="597938" y="129315"/>
                      <a:pt x="603805" y="138102"/>
                      <a:pt x="604245" y="147914"/>
                    </a:cubicBezTo>
                    <a:cubicBezTo>
                      <a:pt x="604538" y="157726"/>
                      <a:pt x="599258" y="166953"/>
                      <a:pt x="590605" y="171639"/>
                    </a:cubicBezTo>
                    <a:lnTo>
                      <a:pt x="314303" y="318676"/>
                    </a:lnTo>
                    <a:cubicBezTo>
                      <a:pt x="310489" y="320726"/>
                      <a:pt x="306383" y="321751"/>
                      <a:pt x="302130" y="321751"/>
                    </a:cubicBezTo>
                    <a:cubicBezTo>
                      <a:pt x="297877" y="321751"/>
                      <a:pt x="293771" y="320726"/>
                      <a:pt x="289957" y="318676"/>
                    </a:cubicBezTo>
                    <a:lnTo>
                      <a:pt x="13654" y="171639"/>
                    </a:lnTo>
                    <a:cubicBezTo>
                      <a:pt x="5002" y="166953"/>
                      <a:pt x="-278" y="157726"/>
                      <a:pt x="15" y="147914"/>
                    </a:cubicBezTo>
                    <a:cubicBezTo>
                      <a:pt x="309" y="138102"/>
                      <a:pt x="6322" y="129315"/>
                      <a:pt x="15414" y="125214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3175">
                <a:noFill/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4354"/>
                <a:endParaRPr lang="zh-CN" altLang="en-US" sz="3200" b="1" i="1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69" name="iṩļïḓê">
                <a:extLst>
                  <a:ext uri="{FF2B5EF4-FFF2-40B4-BE49-F238E27FC236}">
                    <a16:creationId xmlns:a16="http://schemas.microsoft.com/office/drawing/2014/main" xmlns="" id="{AA0F56B6-9808-4657-90CB-B314860D3238}"/>
                  </a:ext>
                </a:extLst>
              </p:cNvPr>
              <p:cNvSpPr txBox="1"/>
              <p:nvPr/>
            </p:nvSpPr>
            <p:spPr>
              <a:xfrm>
                <a:off x="6533544" y="8403050"/>
                <a:ext cx="4569132" cy="20249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endParaRPr lang="en-US" altLang="zh-CN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cxnSp>
            <p:nvCxnSpPr>
              <p:cNvPr id="70" name="直接连接符 69">
                <a:extLst>
                  <a:ext uri="{FF2B5EF4-FFF2-40B4-BE49-F238E27FC236}">
                    <a16:creationId xmlns:a16="http://schemas.microsoft.com/office/drawing/2014/main" xmlns="" id="{8EBF9698-666F-4D1B-B9D5-C299081929E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14014" y="8254622"/>
                <a:ext cx="4351003" cy="0"/>
              </a:xfrm>
              <a:prstGeom prst="line">
                <a:avLst/>
              </a:prstGeom>
              <a:ln w="317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išliḋè">
                <a:extLst>
                  <a:ext uri="{FF2B5EF4-FFF2-40B4-BE49-F238E27FC236}">
                    <a16:creationId xmlns:a16="http://schemas.microsoft.com/office/drawing/2014/main" xmlns="" id="{E26CFBD0-F0C7-478A-8E5A-6BCD6EC3B005}"/>
                  </a:ext>
                </a:extLst>
              </p:cNvPr>
              <p:cNvSpPr/>
              <p:nvPr/>
            </p:nvSpPr>
            <p:spPr>
              <a:xfrm>
                <a:off x="7174646" y="6187364"/>
                <a:ext cx="3371204" cy="836476"/>
              </a:xfrm>
              <a:prstGeom prst="rect">
                <a:avLst/>
              </a:prstGeom>
            </p:spPr>
            <p:txBody>
              <a:bodyPr wrap="square" lIns="91440" tIns="45720" rIns="91440" bIns="45720" anchor="ctr" anchorCtr="0">
                <a:normAutofit/>
              </a:bodyPr>
              <a:lstStyle/>
              <a:p>
                <a:pPr algn="ctr"/>
                <a:r>
                  <a:rPr lang="en-US" altLang="zh-CN" sz="3200" b="1" i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04</a:t>
                </a:r>
                <a:endParaRPr lang="en-US" altLang="zh-CN" sz="32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72" name="isľíḑè">
                <a:extLst>
                  <a:ext uri="{FF2B5EF4-FFF2-40B4-BE49-F238E27FC236}">
                    <a16:creationId xmlns:a16="http://schemas.microsoft.com/office/drawing/2014/main" xmlns="" id="{3E626D86-95AE-443C-9450-9640F1484F1D}"/>
                  </a:ext>
                </a:extLst>
              </p:cNvPr>
              <p:cNvSpPr txBox="1"/>
              <p:nvPr/>
            </p:nvSpPr>
            <p:spPr>
              <a:xfrm>
                <a:off x="6533544" y="7323050"/>
                <a:ext cx="4569132" cy="7214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ctr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zh-CN" altLang="en-US" sz="3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课程技术总结</a:t>
                </a:r>
              </a:p>
              <a:p>
                <a:pPr algn="ctr">
                  <a:spcBef>
                    <a:spcPct val="0"/>
                  </a:spcBef>
                </a:pPr>
                <a:r>
                  <a:rPr lang="zh-CN" altLang="en-US" sz="3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交流互动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6374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2"/>
          <p:cNvSpPr>
            <a:spLocks noGrp="1"/>
          </p:cNvSpPr>
          <p:nvPr/>
        </p:nvSpPr>
        <p:spPr>
          <a:xfrm>
            <a:off x="1578748" y="402534"/>
            <a:ext cx="21599655" cy="1100941"/>
          </a:xfrm>
          <a:prstGeom prst="rect">
            <a:avLst/>
          </a:prstGeom>
        </p:spPr>
        <p:txBody>
          <a:bodyPr vert="horz" lIns="121917" tIns="60959" rIns="121917" bIns="60959" rtlCol="0" anchor="ctr">
            <a:noAutofit/>
          </a:bodyPr>
          <a:lstStyle>
            <a:lvl1pPr algn="l" defTabSz="1727835" rtl="0" eaLnBrk="1" latinLnBrk="0" hangingPunct="1">
              <a:spcBef>
                <a:spcPct val="0"/>
              </a:spcBef>
              <a:buNone/>
              <a:defRPr sz="6045" kern="120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5333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课程小结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19908" y="519000"/>
            <a:ext cx="21599654" cy="1100967"/>
          </a:xfrm>
        </p:spPr>
        <p:txBody>
          <a:bodyPr/>
          <a:lstStyle/>
          <a:p>
            <a:r>
              <a:rPr lang="zh-CN" altLang="en-US" dirty="0" smtClean="0"/>
              <a:t>什么是</a:t>
            </a:r>
            <a:r>
              <a:rPr lang="en-US" altLang="zh-CN" dirty="0" err="1" smtClean="0"/>
              <a:t>OpenGl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xmlns="" id="{BF9D7028-D0A1-4512-A862-597CDC3CC558}"/>
              </a:ext>
            </a:extLst>
          </p:cNvPr>
          <p:cNvSpPr/>
          <p:nvPr/>
        </p:nvSpPr>
        <p:spPr>
          <a:xfrm>
            <a:off x="1034694" y="2520175"/>
            <a:ext cx="21284868" cy="7830000"/>
          </a:xfrm>
          <a:prstGeom prst="roundRect">
            <a:avLst>
              <a:gd name="adj" fmla="val 498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内容占位符 2">
            <a:extLst>
              <a:ext uri="{FF2B5EF4-FFF2-40B4-BE49-F238E27FC236}">
                <a16:creationId xmlns:a16="http://schemas.microsoft.com/office/drawing/2014/main" xmlns="" id="{1D73E10A-8605-407B-900B-DFE4E639CD2A}"/>
              </a:ext>
            </a:extLst>
          </p:cNvPr>
          <p:cNvSpPr txBox="1">
            <a:spLocks/>
          </p:cNvSpPr>
          <p:nvPr/>
        </p:nvSpPr>
        <p:spPr>
          <a:xfrm>
            <a:off x="1691811" y="3195175"/>
            <a:ext cx="19970633" cy="5230825"/>
          </a:xfrm>
          <a:prstGeom prst="rect">
            <a:avLst/>
          </a:prstGeom>
        </p:spPr>
        <p:txBody>
          <a:bodyPr/>
          <a:lstStyle>
            <a:lvl1pPr marL="431985" indent="-431985" algn="l" defTabSz="1727942" rtl="0" eaLnBrk="1" latinLnBrk="0" hangingPunct="1">
              <a:lnSpc>
                <a:spcPct val="90000"/>
              </a:lnSpc>
              <a:spcBef>
                <a:spcPts val="1890"/>
              </a:spcBef>
              <a:buFont typeface="Arial" panose="020B0604020202020204" pitchFamily="34" charset="0"/>
              <a:buChar char="•"/>
              <a:defRPr sz="52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95956" indent="-431985" algn="l" defTabSz="1727942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45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59927" indent="-431985" algn="l" defTabSz="1727942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7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023898" indent="-431985" algn="l" defTabSz="1727942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87869" indent="-431985" algn="l" defTabSz="1727942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751840" indent="-431985" algn="l" defTabSz="1727942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615810" indent="-431985" algn="l" defTabSz="1727942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79781" indent="-431985" algn="l" defTabSz="1727942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43752" indent="-431985" algn="l" defTabSz="1727942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altLang="zh-CN" sz="3600" dirty="0">
                <a:solidFill>
                  <a:srgbClr val="4D4D4D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OpenGL</a:t>
            </a:r>
            <a:r>
              <a:rPr lang="zh-CN" altLang="en-US" sz="3600" dirty="0">
                <a:solidFill>
                  <a:srgbClr val="4D4D4D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是一种图形应用程序编程接口</a:t>
            </a:r>
            <a:r>
              <a:rPr lang="en-US" altLang="zh-CN" sz="3600" dirty="0">
                <a:solidFill>
                  <a:srgbClr val="4D4D4D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(Application Programming Interface</a:t>
            </a:r>
            <a:r>
              <a:rPr lang="zh-CN" altLang="en-US" sz="3600" dirty="0">
                <a:solidFill>
                  <a:srgbClr val="4D4D4D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，</a:t>
            </a:r>
            <a:r>
              <a:rPr lang="en-US" altLang="zh-CN" sz="3600" dirty="0">
                <a:solidFill>
                  <a:srgbClr val="4D4D4D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API)</a:t>
            </a:r>
            <a:r>
              <a:rPr lang="zh-CN" altLang="en-US" sz="3600" dirty="0" smtClean="0">
                <a:solidFill>
                  <a:srgbClr val="4D4D4D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。</a:t>
            </a:r>
            <a:endParaRPr lang="en-US" altLang="zh-CN" sz="3600" dirty="0">
              <a:solidFill>
                <a:srgbClr val="4D4D4D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marL="0" indent="0" algn="just">
              <a:buNone/>
            </a:pPr>
            <a:endParaRPr lang="en-US" altLang="zh-CN" sz="3600" dirty="0" smtClean="0">
              <a:solidFill>
                <a:srgbClr val="4D4D4D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marL="0" indent="0" algn="just">
              <a:buNone/>
            </a:pPr>
            <a:r>
              <a:rPr lang="zh-CN" altLang="en-US" sz="3600" dirty="0" smtClean="0">
                <a:solidFill>
                  <a:srgbClr val="4D4D4D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它</a:t>
            </a:r>
            <a:r>
              <a:rPr lang="zh-CN" altLang="en-US" sz="3600" dirty="0">
                <a:solidFill>
                  <a:srgbClr val="4D4D4D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是一种可以对图形硬件设备特性进行访问的软件库</a:t>
            </a:r>
            <a:r>
              <a:rPr lang="zh-CN" altLang="en-US" sz="3600" dirty="0" smtClean="0">
                <a:solidFill>
                  <a:srgbClr val="4D4D4D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，</a:t>
            </a:r>
            <a:endParaRPr lang="en-US" altLang="zh-CN" sz="3600" dirty="0" smtClean="0">
              <a:solidFill>
                <a:srgbClr val="4D4D4D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marL="0" indent="0" algn="just">
              <a:buNone/>
            </a:pPr>
            <a:endParaRPr lang="en-US" altLang="zh-CN" sz="3600" dirty="0">
              <a:solidFill>
                <a:srgbClr val="4D4D4D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marL="0" indent="0" algn="just">
              <a:buNone/>
            </a:pPr>
            <a:r>
              <a:rPr lang="en-US" altLang="zh-CN" sz="3600" dirty="0" smtClean="0">
                <a:solidFill>
                  <a:srgbClr val="4D4D4D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OpenGL</a:t>
            </a:r>
            <a:r>
              <a:rPr lang="zh-CN" altLang="en-US" sz="3600" dirty="0">
                <a:solidFill>
                  <a:srgbClr val="4D4D4D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被设计为一个现代化的、硬件</a:t>
            </a:r>
            <a:r>
              <a:rPr lang="zh-CN" altLang="en-US" sz="3600" dirty="0" smtClean="0">
                <a:solidFill>
                  <a:srgbClr val="4D4D4D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无关的</a:t>
            </a:r>
            <a:r>
              <a:rPr lang="zh-CN" altLang="en-US" sz="3600" dirty="0">
                <a:solidFill>
                  <a:srgbClr val="4D4D4D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接口</a:t>
            </a:r>
            <a:r>
              <a:rPr lang="zh-CN" altLang="en-US" sz="3600" dirty="0" smtClean="0">
                <a:solidFill>
                  <a:srgbClr val="4D4D4D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，</a:t>
            </a:r>
            <a:endParaRPr lang="en-US" altLang="zh-CN" sz="3600" dirty="0" smtClean="0">
              <a:solidFill>
                <a:srgbClr val="4D4D4D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marL="0" indent="0" algn="just">
              <a:buNone/>
            </a:pPr>
            <a:endParaRPr lang="en-US" altLang="zh-CN" sz="3600" dirty="0">
              <a:solidFill>
                <a:srgbClr val="4D4D4D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marL="0" indent="0" algn="just">
              <a:buNone/>
            </a:pPr>
            <a:r>
              <a:rPr lang="zh-CN" altLang="en-US" sz="3600" dirty="0" smtClean="0">
                <a:solidFill>
                  <a:srgbClr val="4D4D4D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因此</a:t>
            </a:r>
            <a:r>
              <a:rPr lang="zh-CN" altLang="en-US" sz="3600" dirty="0">
                <a:solidFill>
                  <a:srgbClr val="4D4D4D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我们可以在不考虑计算机操作系统或窗口系统的前提下，在多种不同的图形硬件</a:t>
            </a:r>
            <a:r>
              <a:rPr lang="zh-CN" altLang="en-US" sz="3600" dirty="0" smtClean="0">
                <a:solidFill>
                  <a:srgbClr val="4D4D4D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系统</a:t>
            </a:r>
            <a:endParaRPr lang="en-US" altLang="zh-CN" sz="3600" dirty="0" smtClean="0">
              <a:solidFill>
                <a:srgbClr val="4D4D4D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marL="0" indent="0" algn="just">
              <a:buNone/>
            </a:pPr>
            <a:r>
              <a:rPr lang="zh-CN" altLang="en-US" sz="3600" dirty="0" smtClean="0">
                <a:solidFill>
                  <a:srgbClr val="4D4D4D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上，</a:t>
            </a:r>
            <a:r>
              <a:rPr lang="zh-CN" altLang="en-US" sz="3600" dirty="0">
                <a:solidFill>
                  <a:srgbClr val="4D4D4D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完全通过软件的方式实现</a:t>
            </a:r>
            <a:r>
              <a:rPr lang="en-US" altLang="zh-CN" sz="3600" dirty="0">
                <a:solidFill>
                  <a:srgbClr val="4D4D4D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OpenGL</a:t>
            </a:r>
            <a:r>
              <a:rPr lang="zh-CN" altLang="en-US" sz="3600" dirty="0">
                <a:solidFill>
                  <a:srgbClr val="4D4D4D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的接口。</a:t>
            </a:r>
            <a:endParaRPr lang="zh-CN" altLang="en-US" sz="3600" dirty="0">
              <a:solidFill>
                <a:srgbClr val="4D4D4D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454501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A_矩形 39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9017" y="701508"/>
            <a:ext cx="9304218" cy="774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defTabSz="2303922"/>
            <a:r>
              <a:rPr lang="zh-CN" altLang="en-US" sz="5036" dirty="0">
                <a:solidFill>
                  <a:srgbClr val="1D69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图像处理流程</a:t>
            </a:r>
          </a:p>
        </p:txBody>
      </p:sp>
      <p:grpSp>
        <p:nvGrpSpPr>
          <p:cNvPr id="48" name="PA_组合 47"/>
          <p:cNvGrpSpPr/>
          <p:nvPr>
            <p:custDataLst>
              <p:tags r:id="rId2"/>
            </p:custDataLst>
          </p:nvPr>
        </p:nvGrpSpPr>
        <p:grpSpPr>
          <a:xfrm>
            <a:off x="1048559" y="1762929"/>
            <a:ext cx="2266628" cy="141141"/>
            <a:chOff x="0" y="2842590"/>
            <a:chExt cx="7054752" cy="89199"/>
          </a:xfrm>
        </p:grpSpPr>
        <p:sp>
          <p:nvSpPr>
            <p:cNvPr id="49" name="矩形 48"/>
            <p:cNvSpPr/>
            <p:nvPr/>
          </p:nvSpPr>
          <p:spPr>
            <a:xfrm>
              <a:off x="0" y="2842590"/>
              <a:ext cx="1763688" cy="891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303922"/>
              <a:endParaRPr lang="zh-CN" altLang="en-US" sz="4535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1763688" y="2842590"/>
              <a:ext cx="1763688" cy="891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303922"/>
              <a:endParaRPr lang="zh-CN" altLang="en-US" sz="4535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3527376" y="2842590"/>
              <a:ext cx="1763688" cy="8919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303922"/>
              <a:endParaRPr lang="zh-CN" altLang="en-US" sz="4535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5291064" y="2842590"/>
              <a:ext cx="1763688" cy="891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303922"/>
              <a:endParaRPr lang="zh-CN" altLang="en-US" sz="4535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9874514" y="6305164"/>
            <a:ext cx="349029" cy="1744785"/>
          </a:xfrm>
          <a:prstGeom prst="rect">
            <a:avLst/>
          </a:prstGeom>
          <a:noFill/>
        </p:spPr>
        <p:txBody>
          <a:bodyPr wrap="none" lIns="172795" tIns="86398" rIns="172795" bIns="86398" rtlCol="0" anchor="ctr">
            <a:spAutoFit/>
          </a:bodyPr>
          <a:lstStyle/>
          <a:p>
            <a:pPr algn="ctr"/>
            <a:endParaRPr lang="zh-CN" altLang="en-US" sz="10204" b="1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051745" y="5822784"/>
            <a:ext cx="349029" cy="1744785"/>
          </a:xfrm>
          <a:prstGeom prst="rect">
            <a:avLst/>
          </a:prstGeom>
          <a:noFill/>
        </p:spPr>
        <p:txBody>
          <a:bodyPr wrap="none" lIns="172795" tIns="86398" rIns="172795" bIns="86398" rtlCol="0" anchor="ctr">
            <a:spAutoFit/>
          </a:bodyPr>
          <a:lstStyle/>
          <a:p>
            <a:pPr algn="ctr"/>
            <a:endParaRPr lang="zh-CN" altLang="en-US" sz="10204" b="1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11639480" y="5858828"/>
            <a:ext cx="386160" cy="1778533"/>
          </a:xfrm>
          <a:prstGeom prst="roundRect">
            <a:avLst/>
          </a:prstGeom>
          <a:noFill/>
        </p:spPr>
        <p:txBody>
          <a:bodyPr wrap="none" lIns="172795" tIns="86398" rIns="172795" bIns="86398" rtlCol="0" anchor="ctr">
            <a:spAutoFit/>
          </a:bodyPr>
          <a:lstStyle/>
          <a:p>
            <a:pPr algn="ctr"/>
            <a:endParaRPr lang="zh-CN" altLang="en-US" sz="10204" b="1">
              <a:ln w="19050">
                <a:solidFill>
                  <a:schemeClr val="tx2">
                    <a:tint val="1000"/>
                  </a:schemeClr>
                </a:solidFill>
                <a:prstDash val="lgDash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0" y="357205"/>
            <a:ext cx="4810" cy="15024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119959" numCol="1" anchor="ctr" anchorCtr="0" compatLnSpc="1">
            <a:spAutoFit/>
          </a:bodyPr>
          <a:lstStyle/>
          <a:p>
            <a:pPr defTabSz="172794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zh-CN" sz="189" dirty="0"/>
              <a:t> </a:t>
            </a:r>
            <a:endParaRPr lang="zh-CN" altLang="zh-CN" sz="189" dirty="0">
              <a:latin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9077" y="2061893"/>
            <a:ext cx="11159703" cy="883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7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4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5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A_矩形 39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9017" y="701508"/>
            <a:ext cx="9304218" cy="774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defTabSz="2303922"/>
            <a:r>
              <a:rPr lang="en-US" altLang="zh-CN" sz="5036" dirty="0">
                <a:solidFill>
                  <a:srgbClr val="1D69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OpenGL</a:t>
            </a:r>
          </a:p>
        </p:txBody>
      </p:sp>
      <p:grpSp>
        <p:nvGrpSpPr>
          <p:cNvPr id="48" name="PA_组合 47"/>
          <p:cNvGrpSpPr/>
          <p:nvPr>
            <p:custDataLst>
              <p:tags r:id="rId2"/>
            </p:custDataLst>
          </p:nvPr>
        </p:nvGrpSpPr>
        <p:grpSpPr>
          <a:xfrm>
            <a:off x="1048559" y="1762929"/>
            <a:ext cx="2266628" cy="141141"/>
            <a:chOff x="0" y="2842590"/>
            <a:chExt cx="7054752" cy="89199"/>
          </a:xfrm>
        </p:grpSpPr>
        <p:sp>
          <p:nvSpPr>
            <p:cNvPr id="49" name="矩形 48"/>
            <p:cNvSpPr/>
            <p:nvPr/>
          </p:nvSpPr>
          <p:spPr>
            <a:xfrm>
              <a:off x="0" y="2842590"/>
              <a:ext cx="1763688" cy="891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303922"/>
              <a:endParaRPr lang="zh-CN" altLang="en-US" sz="4535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1763688" y="2842590"/>
              <a:ext cx="1763688" cy="891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303922"/>
              <a:endParaRPr lang="zh-CN" altLang="en-US" sz="4535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3527376" y="2842590"/>
              <a:ext cx="1763688" cy="8919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303922"/>
              <a:endParaRPr lang="zh-CN" altLang="en-US" sz="4535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5291064" y="2842590"/>
              <a:ext cx="1763688" cy="891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303922"/>
              <a:endParaRPr lang="zh-CN" altLang="en-US" sz="4535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10157842" y="4459154"/>
            <a:ext cx="349029" cy="1744785"/>
          </a:xfrm>
          <a:prstGeom prst="rect">
            <a:avLst/>
          </a:prstGeom>
          <a:noFill/>
        </p:spPr>
        <p:txBody>
          <a:bodyPr wrap="none" lIns="172795" tIns="86398" rIns="172795" bIns="86398" rtlCol="0" anchor="ctr">
            <a:spAutoFit/>
          </a:bodyPr>
          <a:lstStyle/>
          <a:p>
            <a:pPr algn="ctr"/>
            <a:endParaRPr lang="zh-CN" altLang="en-US" sz="10204" b="1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4" name="矩形 3"/>
          <p:cNvSpPr/>
          <p:nvPr/>
        </p:nvSpPr>
        <p:spPr>
          <a:xfrm>
            <a:off x="12027266" y="4201476"/>
            <a:ext cx="349029" cy="1744785"/>
          </a:xfrm>
          <a:prstGeom prst="rect">
            <a:avLst/>
          </a:prstGeom>
          <a:noFill/>
        </p:spPr>
        <p:txBody>
          <a:bodyPr wrap="none" lIns="172795" tIns="86398" rIns="172795" bIns="86398" rtlCol="0" anchor="ctr">
            <a:spAutoFit/>
          </a:bodyPr>
          <a:lstStyle/>
          <a:p>
            <a:pPr algn="ctr"/>
            <a:endParaRPr lang="zh-CN" altLang="en-US" sz="10204" b="1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335073" y="3976774"/>
            <a:ext cx="349029" cy="1744785"/>
          </a:xfrm>
          <a:prstGeom prst="rect">
            <a:avLst/>
          </a:prstGeom>
          <a:noFill/>
        </p:spPr>
        <p:txBody>
          <a:bodyPr wrap="none" lIns="172795" tIns="86398" rIns="172795" bIns="86398" rtlCol="0" anchor="ctr">
            <a:spAutoFit/>
          </a:bodyPr>
          <a:lstStyle/>
          <a:p>
            <a:pPr algn="ctr"/>
            <a:endParaRPr lang="zh-CN" altLang="en-US" sz="10204" b="1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11922809" y="4012818"/>
            <a:ext cx="386160" cy="1778533"/>
          </a:xfrm>
          <a:prstGeom prst="roundRect">
            <a:avLst/>
          </a:prstGeom>
          <a:noFill/>
        </p:spPr>
        <p:txBody>
          <a:bodyPr wrap="none" lIns="172795" tIns="86398" rIns="172795" bIns="86398" rtlCol="0" anchor="ctr">
            <a:spAutoFit/>
          </a:bodyPr>
          <a:lstStyle/>
          <a:p>
            <a:pPr algn="ctr"/>
            <a:endParaRPr lang="zh-CN" altLang="en-US" sz="10204" b="1">
              <a:ln w="19050">
                <a:solidFill>
                  <a:schemeClr val="tx2">
                    <a:tint val="1000"/>
                  </a:schemeClr>
                </a:solidFill>
                <a:prstDash val="lgDash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0" y="357205"/>
            <a:ext cx="4810" cy="15024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119959" numCol="1" anchor="ctr" anchorCtr="0" compatLnSpc="1">
            <a:spAutoFit/>
          </a:bodyPr>
          <a:lstStyle/>
          <a:p>
            <a:pPr defTabSz="172794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zh-CN" sz="189" dirty="0"/>
              <a:t> </a:t>
            </a:r>
            <a:endParaRPr lang="zh-CN" altLang="zh-CN" sz="189" dirty="0">
              <a:latin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88782" y="2959470"/>
            <a:ext cx="11706889" cy="637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401" b="1" dirty="0">
                <a:sym typeface="+mn-ea"/>
              </a:rPr>
              <a:t>Open Graphics Library</a:t>
            </a:r>
            <a:endParaRPr lang="zh-CN" altLang="zh-CN" sz="3401" b="1" dirty="0"/>
          </a:p>
          <a:p>
            <a:pPr algn="l"/>
            <a:r>
              <a:rPr lang="zh-CN" altLang="zh-CN" sz="3401" dirty="0">
                <a:sym typeface="+mn-ea"/>
              </a:rPr>
              <a:t>         图形</a:t>
            </a:r>
            <a:r>
              <a:rPr lang="zh-CN" altLang="zh-CN" sz="3401" dirty="0">
                <a:sym typeface="+mn-ea"/>
              </a:rPr>
              <a:t>领域的工业标准，是一套与硬件无关的跨编程语言、跨平台的、专业的图形编程</a:t>
            </a:r>
            <a:r>
              <a:rPr lang="en-US" altLang="zh-CN" sz="3401" dirty="0">
                <a:sym typeface="+mn-ea"/>
              </a:rPr>
              <a:t>(</a:t>
            </a:r>
            <a:r>
              <a:rPr lang="zh-CN" altLang="zh-CN" sz="3401" dirty="0">
                <a:sym typeface="+mn-ea"/>
              </a:rPr>
              <a:t>软件</a:t>
            </a:r>
            <a:r>
              <a:rPr lang="en-US" altLang="zh-CN" sz="3401" dirty="0">
                <a:sym typeface="+mn-ea"/>
              </a:rPr>
              <a:t>)</a:t>
            </a:r>
            <a:r>
              <a:rPr lang="zh-CN" altLang="zh-CN" sz="3401" dirty="0">
                <a:sym typeface="+mn-ea"/>
              </a:rPr>
              <a:t>接口。它用于二维、三维图像，是一个功能强大，调用方便的底层图形库。</a:t>
            </a:r>
          </a:p>
          <a:p>
            <a:pPr algn="l"/>
            <a:endParaRPr lang="zh-CN" altLang="zh-CN" sz="3401" dirty="0">
              <a:sym typeface="+mn-ea"/>
            </a:endParaRPr>
          </a:p>
          <a:p>
            <a:pPr defTabSz="1103963" hangingPunct="0"/>
            <a:r>
              <a:rPr lang="en-US" altLang="zh-CN" sz="3401" b="1" dirty="0">
                <a:sym typeface="+mn-ea"/>
              </a:rPr>
              <a:t>OpenGL ES</a:t>
            </a:r>
            <a:r>
              <a:rPr lang="zh-CN" altLang="en-US" sz="3401" b="1" dirty="0">
                <a:sym typeface="+mn-ea"/>
              </a:rPr>
              <a:t>（OpenGL for Embedded Systems）</a:t>
            </a:r>
          </a:p>
          <a:p>
            <a:pPr defTabSz="1103963" hangingPunct="0"/>
            <a:r>
              <a:rPr lang="en-US" altLang="zh-CN" sz="3401" dirty="0">
                <a:sym typeface="+mn-ea"/>
              </a:rPr>
              <a:t>	</a:t>
            </a:r>
            <a:r>
              <a:rPr lang="zh-CN" altLang="en-US" sz="3401" dirty="0">
                <a:sym typeface="+mn-ea"/>
              </a:rPr>
              <a:t>针对</a:t>
            </a:r>
            <a:r>
              <a:rPr lang="zh-CN" altLang="en-US" sz="3401" dirty="0">
                <a:sym typeface="+mn-ea"/>
              </a:rPr>
              <a:t>手机、</a:t>
            </a:r>
            <a:r>
              <a:rPr lang="en-US" altLang="zh-CN" sz="3401" dirty="0">
                <a:sym typeface="+mn-ea"/>
              </a:rPr>
              <a:t>PDA</a:t>
            </a:r>
            <a:r>
              <a:rPr lang="zh-CN" altLang="en-US" sz="3401" dirty="0">
                <a:sym typeface="+mn-ea"/>
              </a:rPr>
              <a:t>和游戏主机</a:t>
            </a:r>
            <a:r>
              <a:rPr lang="zh-CN" altLang="en-US" sz="3401" dirty="0">
                <a:sym typeface="+mn-ea"/>
              </a:rPr>
              <a:t>等嵌入式设备而设计的</a:t>
            </a:r>
            <a:r>
              <a:rPr lang="en-US" altLang="zh-CN" sz="3401" dirty="0">
                <a:sym typeface="+mn-ea"/>
              </a:rPr>
              <a:t>OpenGL </a:t>
            </a:r>
            <a:r>
              <a:rPr lang="en-US" altLang="zh-CN" sz="3401" dirty="0">
                <a:sym typeface="+mn-ea"/>
              </a:rPr>
              <a:t>API </a:t>
            </a:r>
            <a:r>
              <a:rPr lang="zh-CN" altLang="en-US" sz="3401" dirty="0">
                <a:sym typeface="+mn-ea"/>
              </a:rPr>
              <a:t>子</a:t>
            </a:r>
            <a:r>
              <a:rPr lang="zh-CN" altLang="en-US" sz="3401" dirty="0">
                <a:sym typeface="+mn-ea"/>
              </a:rPr>
              <a:t>集</a:t>
            </a:r>
            <a:r>
              <a:rPr lang="zh-CN" altLang="en-US" sz="3401" dirty="0">
                <a:sym typeface="+mn-ea"/>
              </a:rPr>
              <a:t>。</a:t>
            </a:r>
            <a:endParaRPr lang="zh-CN" altLang="en-US" sz="3401"/>
          </a:p>
          <a:p>
            <a:pPr algn="ctr" defTabSz="1103963" hangingPunct="0"/>
            <a:endParaRPr lang="zh-CN" altLang="en-US" sz="3401" b="1" dirty="0">
              <a:sym typeface="+mn-ea"/>
            </a:endParaRPr>
          </a:p>
          <a:p>
            <a:pPr algn="l"/>
            <a:endParaRPr lang="zh-CN" altLang="zh-CN" sz="3401" dirty="0"/>
          </a:p>
          <a:p>
            <a:pPr algn="l"/>
            <a:r>
              <a:rPr lang="zh-CN" altLang="en-US" sz="3401" dirty="0">
                <a:sym typeface="+mn-ea"/>
              </a:rPr>
              <a:t>在</a:t>
            </a:r>
            <a:r>
              <a:rPr lang="en-US" altLang="zh-CN" sz="3401" dirty="0">
                <a:sym typeface="+mn-ea"/>
              </a:rPr>
              <a:t>Android SDK</a:t>
            </a:r>
            <a:r>
              <a:rPr lang="zh-CN" altLang="en-US" sz="3401" dirty="0">
                <a:sym typeface="+mn-ea"/>
              </a:rPr>
              <a:t>与</a:t>
            </a:r>
            <a:r>
              <a:rPr lang="en-US" altLang="zh-CN" sz="3401" dirty="0">
                <a:sym typeface="+mn-ea"/>
              </a:rPr>
              <a:t>NDK</a:t>
            </a:r>
            <a:r>
              <a:rPr lang="zh-CN" altLang="en-US" sz="3401" dirty="0">
                <a:sym typeface="+mn-ea"/>
              </a:rPr>
              <a:t>中均有提供</a:t>
            </a:r>
            <a:r>
              <a:rPr lang="en-US" altLang="zh-CN" sz="3401" dirty="0">
                <a:sym typeface="+mn-ea"/>
              </a:rPr>
              <a:t>OpenGL ES</a:t>
            </a:r>
            <a:r>
              <a:rPr lang="zh-CN" altLang="en-US" sz="3401" dirty="0">
                <a:sym typeface="+mn-ea"/>
              </a:rPr>
              <a:t>的类库。所以我们可以借助</a:t>
            </a:r>
            <a:r>
              <a:rPr lang="en-US" altLang="zh-CN" sz="3401" dirty="0">
                <a:sym typeface="+mn-ea"/>
              </a:rPr>
              <a:t>Java</a:t>
            </a:r>
            <a:r>
              <a:rPr lang="zh-CN" altLang="en-US" sz="3401" dirty="0">
                <a:sym typeface="+mn-ea"/>
              </a:rPr>
              <a:t>、</a:t>
            </a:r>
            <a:r>
              <a:rPr lang="en-US" altLang="zh-CN" sz="3401" dirty="0">
                <a:sym typeface="+mn-ea"/>
              </a:rPr>
              <a:t>C/C++</a:t>
            </a:r>
            <a:r>
              <a:rPr lang="zh-CN" altLang="en-US" sz="3401" dirty="0">
                <a:sym typeface="+mn-ea"/>
              </a:rPr>
              <a:t>来使用</a:t>
            </a:r>
            <a:r>
              <a:rPr lang="en-US" altLang="zh-CN" sz="3401" dirty="0">
                <a:sym typeface="+mn-ea"/>
              </a:rPr>
              <a:t>OpenGL</a:t>
            </a:r>
            <a:endParaRPr lang="zh-CN" altLang="zh-CN" sz="3401" dirty="0">
              <a:sym typeface="+mn-ea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92458" y="3605051"/>
            <a:ext cx="9431749" cy="4067892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703183" y="9915684"/>
            <a:ext cx="9401750" cy="61568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401" b="1">
                <a:solidFill>
                  <a:srgbClr val="FF0000"/>
                </a:solidFill>
              </a:rPr>
              <a:t>OpenGL 是个状态机，面向过程编程。</a:t>
            </a:r>
          </a:p>
        </p:txBody>
      </p:sp>
    </p:spTree>
    <p:extLst>
      <p:ext uri="{BB962C8B-B14F-4D97-AF65-F5344CB8AC3E}">
        <p14:creationId xmlns:p14="http://schemas.microsoft.com/office/powerpoint/2010/main" val="3641551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4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5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A_矩形 39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9018" y="701511"/>
            <a:ext cx="4565374" cy="774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defTabSz="2303922"/>
            <a:r>
              <a:rPr lang="en-US" altLang="zh-CN" sz="5036" dirty="0">
                <a:solidFill>
                  <a:srgbClr val="1D69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GLSurfaceView</a:t>
            </a:r>
          </a:p>
        </p:txBody>
      </p:sp>
      <p:grpSp>
        <p:nvGrpSpPr>
          <p:cNvPr id="48" name="PA_组合 47"/>
          <p:cNvGrpSpPr/>
          <p:nvPr>
            <p:custDataLst>
              <p:tags r:id="rId2"/>
            </p:custDataLst>
          </p:nvPr>
        </p:nvGrpSpPr>
        <p:grpSpPr>
          <a:xfrm>
            <a:off x="1048559" y="1762929"/>
            <a:ext cx="2266628" cy="141141"/>
            <a:chOff x="0" y="2842590"/>
            <a:chExt cx="7054752" cy="89199"/>
          </a:xfrm>
        </p:grpSpPr>
        <p:sp>
          <p:nvSpPr>
            <p:cNvPr id="49" name="矩形 48"/>
            <p:cNvSpPr/>
            <p:nvPr/>
          </p:nvSpPr>
          <p:spPr>
            <a:xfrm>
              <a:off x="0" y="2842590"/>
              <a:ext cx="1763688" cy="891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303922"/>
              <a:endParaRPr lang="zh-CN" altLang="en-US" sz="4535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1763688" y="2842590"/>
              <a:ext cx="1763688" cy="891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303922"/>
              <a:endParaRPr lang="zh-CN" altLang="en-US" sz="4535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3527376" y="2842590"/>
              <a:ext cx="1763688" cy="8919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303922"/>
              <a:endParaRPr lang="zh-CN" altLang="en-US" sz="4535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5291064" y="2842590"/>
              <a:ext cx="1763688" cy="891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303922"/>
              <a:endParaRPr lang="zh-CN" altLang="en-US" sz="4535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10157842" y="4459154"/>
            <a:ext cx="349029" cy="1744785"/>
          </a:xfrm>
          <a:prstGeom prst="rect">
            <a:avLst/>
          </a:prstGeom>
          <a:noFill/>
        </p:spPr>
        <p:txBody>
          <a:bodyPr wrap="none" lIns="172795" tIns="86398" rIns="172795" bIns="86398" rtlCol="0" anchor="ctr">
            <a:spAutoFit/>
          </a:bodyPr>
          <a:lstStyle/>
          <a:p>
            <a:pPr algn="ctr"/>
            <a:endParaRPr lang="zh-CN" altLang="en-US" sz="10204" b="1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4" name="矩形 3"/>
          <p:cNvSpPr/>
          <p:nvPr/>
        </p:nvSpPr>
        <p:spPr>
          <a:xfrm>
            <a:off x="12027266" y="4201476"/>
            <a:ext cx="349029" cy="1744785"/>
          </a:xfrm>
          <a:prstGeom prst="rect">
            <a:avLst/>
          </a:prstGeom>
          <a:noFill/>
        </p:spPr>
        <p:txBody>
          <a:bodyPr wrap="none" lIns="172795" tIns="86398" rIns="172795" bIns="86398" rtlCol="0" anchor="ctr">
            <a:spAutoFit/>
          </a:bodyPr>
          <a:lstStyle/>
          <a:p>
            <a:pPr algn="ctr"/>
            <a:endParaRPr lang="zh-CN" altLang="en-US" sz="10204" b="1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11922809" y="4012818"/>
            <a:ext cx="386160" cy="1778533"/>
          </a:xfrm>
          <a:prstGeom prst="roundRect">
            <a:avLst/>
          </a:prstGeom>
          <a:noFill/>
        </p:spPr>
        <p:txBody>
          <a:bodyPr wrap="none" lIns="172795" tIns="86398" rIns="172795" bIns="86398" rtlCol="0" anchor="ctr">
            <a:spAutoFit/>
          </a:bodyPr>
          <a:lstStyle/>
          <a:p>
            <a:pPr algn="ctr"/>
            <a:endParaRPr lang="zh-CN" altLang="en-US" sz="10204" b="1">
              <a:ln w="19050">
                <a:solidFill>
                  <a:schemeClr val="tx2">
                    <a:tint val="1000"/>
                  </a:schemeClr>
                </a:solidFill>
                <a:prstDash val="lgDash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0" y="357205"/>
            <a:ext cx="4810" cy="15024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119959" numCol="1" anchor="ctr" anchorCtr="0" compatLnSpc="1">
            <a:spAutoFit/>
          </a:bodyPr>
          <a:lstStyle/>
          <a:p>
            <a:pPr defTabSz="172794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zh-CN" sz="189" dirty="0"/>
              <a:t> </a:t>
            </a:r>
            <a:endParaRPr lang="zh-CN" altLang="zh-CN" sz="189" dirty="0">
              <a:latin typeface="Arial" panose="020B0604020202020204" pitchFamily="34" charset="0"/>
            </a:endParaRPr>
          </a:p>
        </p:txBody>
      </p:sp>
      <p:sp>
        <p:nvSpPr>
          <p:cNvPr id="2" name="AutoShape 2"/>
          <p:cNvSpPr>
            <a:spLocks noChangeAspect="1" noChangeArrowheads="1"/>
          </p:cNvSpPr>
          <p:nvPr/>
        </p:nvSpPr>
        <p:spPr bwMode="auto">
          <a:xfrm>
            <a:off x="11231702" y="6192183"/>
            <a:ext cx="575985" cy="57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1"/>
          </a:p>
        </p:txBody>
      </p:sp>
      <p:sp>
        <p:nvSpPr>
          <p:cNvPr id="7" name="AutoShape 4"/>
          <p:cNvSpPr>
            <a:spLocks noChangeAspect="1" noChangeArrowheads="1"/>
          </p:cNvSpPr>
          <p:nvPr/>
        </p:nvSpPr>
        <p:spPr bwMode="auto">
          <a:xfrm>
            <a:off x="11519694" y="6480175"/>
            <a:ext cx="575985" cy="57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1"/>
          </a:p>
        </p:txBody>
      </p:sp>
      <p:sp>
        <p:nvSpPr>
          <p:cNvPr id="9" name="AutoShape 6"/>
          <p:cNvSpPr>
            <a:spLocks noChangeAspect="1" noChangeArrowheads="1"/>
          </p:cNvSpPr>
          <p:nvPr/>
        </p:nvSpPr>
        <p:spPr bwMode="auto">
          <a:xfrm>
            <a:off x="11807686" y="6768167"/>
            <a:ext cx="575985" cy="57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1"/>
          </a:p>
        </p:txBody>
      </p:sp>
      <p:sp>
        <p:nvSpPr>
          <p:cNvPr id="8" name="文本框 7"/>
          <p:cNvSpPr txBox="1"/>
          <p:nvPr/>
        </p:nvSpPr>
        <p:spPr>
          <a:xfrm>
            <a:off x="1238367" y="2485481"/>
            <a:ext cx="20505055" cy="1139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sz="3401"/>
              <a:t>调用任何 OpenGL 函数前，必须已经创建了 OpenGL 上下文。</a:t>
            </a:r>
            <a:r>
              <a:rPr lang="en-US" sz="3401"/>
              <a:t>Android</a:t>
            </a:r>
            <a:r>
              <a:rPr lang="zh-CN" altLang="en-US" sz="3401"/>
              <a:t>中</a:t>
            </a:r>
            <a:r>
              <a:rPr lang="en-US" altLang="zh-CN" sz="3401"/>
              <a:t>GLSurfaceView</a:t>
            </a:r>
            <a:r>
              <a:rPr lang="zh-CN" altLang="en-US" sz="3401"/>
              <a:t>中会为我们初始化</a:t>
            </a:r>
            <a:r>
              <a:rPr lang="en-US" altLang="zh-CN" sz="3401"/>
              <a:t>OpenGL</a:t>
            </a:r>
            <a:r>
              <a:rPr lang="zh-CN" altLang="en-US" sz="3401"/>
              <a:t>上下文。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5157" y="4659824"/>
            <a:ext cx="12501268" cy="1724354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413564" y="7749742"/>
            <a:ext cx="15903177" cy="218572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is-IS" sz="3401" dirty="0">
                <a:sym typeface="+mn-ea"/>
              </a:rPr>
              <a:t>继承</a:t>
            </a:r>
            <a:r>
              <a:rPr lang="zh-CN" altLang="is-IS" sz="3401" dirty="0">
                <a:sym typeface="+mn-ea"/>
              </a:rPr>
              <a:t>至</a:t>
            </a:r>
            <a:r>
              <a:rPr lang="is-IS" altLang="zh-CN" sz="3401" dirty="0">
                <a:sym typeface="+mn-ea"/>
              </a:rPr>
              <a:t>SurfaceView</a:t>
            </a:r>
            <a:r>
              <a:rPr lang="zh-CN" altLang="is-IS" sz="3401" dirty="0">
                <a:sym typeface="+mn-ea"/>
              </a:rPr>
              <a:t>，它内嵌的</a:t>
            </a:r>
            <a:r>
              <a:rPr lang="en-US" altLang="is-IS" sz="3401" dirty="0">
                <a:sym typeface="+mn-ea"/>
              </a:rPr>
              <a:t>S</a:t>
            </a:r>
            <a:r>
              <a:rPr lang="is-IS" altLang="zh-CN" sz="3401" dirty="0">
                <a:sym typeface="+mn-ea"/>
              </a:rPr>
              <a:t>urface</a:t>
            </a:r>
            <a:r>
              <a:rPr lang="zh-CN" altLang="is-IS" sz="3401" dirty="0">
                <a:sym typeface="+mn-ea"/>
              </a:rPr>
              <a:t>专门负责</a:t>
            </a:r>
            <a:r>
              <a:rPr lang="is-IS" altLang="zh-CN" sz="3401" dirty="0">
                <a:sym typeface="+mn-ea"/>
              </a:rPr>
              <a:t>OpenGL</a:t>
            </a:r>
            <a:r>
              <a:rPr lang="zh-CN" altLang="is-IS" sz="3401" dirty="0">
                <a:sym typeface="+mn-ea"/>
              </a:rPr>
              <a:t>渲染。</a:t>
            </a:r>
            <a:endParaRPr lang="zh-CN" altLang="is-IS" sz="3401" dirty="0"/>
          </a:p>
          <a:p>
            <a:pPr marL="539982" indent="-539982">
              <a:buFont typeface="Wingdings" panose="05000000000000000000" charset="0"/>
              <a:buChar char="Ø"/>
            </a:pPr>
            <a:r>
              <a:rPr lang="zh-CN" altLang="is-IS" sz="3401" dirty="0">
                <a:sym typeface="+mn-ea"/>
              </a:rPr>
              <a:t>       管理</a:t>
            </a:r>
            <a:r>
              <a:rPr lang="en-US" altLang="zh-CN" sz="3401" dirty="0">
                <a:sym typeface="+mn-ea"/>
              </a:rPr>
              <a:t>S</a:t>
            </a:r>
            <a:r>
              <a:rPr lang="is-IS" altLang="zh-CN" sz="3401" dirty="0">
                <a:sym typeface="+mn-ea"/>
              </a:rPr>
              <a:t>urface</a:t>
            </a:r>
            <a:r>
              <a:rPr lang="zh-CN" altLang="en-US" sz="3401" dirty="0">
                <a:sym typeface="+mn-ea"/>
              </a:rPr>
              <a:t>与</a:t>
            </a:r>
            <a:r>
              <a:rPr lang="en-US" altLang="zh-CN" sz="3401" dirty="0">
                <a:sym typeface="+mn-ea"/>
              </a:rPr>
              <a:t>EGL</a:t>
            </a:r>
            <a:r>
              <a:rPr lang="zh-CN" altLang="en-US" sz="3401" dirty="0">
                <a:sym typeface="+mn-ea"/>
              </a:rPr>
              <a:t>；</a:t>
            </a:r>
            <a:endParaRPr lang="en-US" altLang="zh-CN" sz="3401" dirty="0"/>
          </a:p>
          <a:p>
            <a:pPr marL="539982" indent="-539982">
              <a:buFont typeface="Wingdings" panose="05000000000000000000" charset="0"/>
              <a:buChar char="Ø"/>
            </a:pPr>
            <a:r>
              <a:rPr lang="en-US" altLang="zh-CN" sz="3401" dirty="0">
                <a:sym typeface="+mn-ea"/>
              </a:rPr>
              <a:t>       </a:t>
            </a:r>
            <a:r>
              <a:rPr lang="zh-CN" altLang="en-US" sz="3401" dirty="0">
                <a:sym typeface="+mn-ea"/>
              </a:rPr>
              <a:t>允许</a:t>
            </a:r>
            <a:r>
              <a:rPr lang="zh-CN" altLang="is-IS" sz="3401" dirty="0">
                <a:sym typeface="+mn-ea"/>
              </a:rPr>
              <a:t>自定义渲染器</a:t>
            </a:r>
            <a:r>
              <a:rPr lang="is-IS" altLang="zh-CN" sz="3401" dirty="0">
                <a:sym typeface="+mn-ea"/>
              </a:rPr>
              <a:t>(render)</a:t>
            </a:r>
            <a:r>
              <a:rPr lang="zh-CN" altLang="is-IS" sz="3401" dirty="0">
                <a:sym typeface="+mn-ea"/>
              </a:rPr>
              <a:t>；</a:t>
            </a:r>
            <a:endParaRPr lang="zh-CN" altLang="is-IS" sz="3401" dirty="0"/>
          </a:p>
          <a:p>
            <a:pPr marL="539982" indent="-539982">
              <a:buFont typeface="Wingdings" panose="05000000000000000000" charset="0"/>
              <a:buChar char="Ø"/>
            </a:pPr>
            <a:r>
              <a:rPr lang="zh-CN" altLang="is-IS" sz="3401" dirty="0">
                <a:sym typeface="+mn-ea"/>
              </a:rPr>
              <a:t>       </a:t>
            </a:r>
            <a:r>
              <a:rPr lang="zh-CN" altLang="is-IS" sz="3401" dirty="0">
                <a:sym typeface="+mn-ea"/>
              </a:rPr>
              <a:t>支持</a:t>
            </a:r>
            <a:r>
              <a:rPr lang="zh-CN" altLang="is-IS" sz="3401" dirty="0">
                <a:sym typeface="+mn-ea"/>
              </a:rPr>
              <a:t>按需渲染和连续渲染；</a:t>
            </a:r>
            <a:endParaRPr lang="zh-CN" altLang="is-IS" sz="3401" dirty="0"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02150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4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5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PA_组合 20"/>
          <p:cNvGrpSpPr/>
          <p:nvPr>
            <p:custDataLst>
              <p:tags r:id="rId1"/>
            </p:custDataLst>
          </p:nvPr>
        </p:nvGrpSpPr>
        <p:grpSpPr>
          <a:xfrm>
            <a:off x="8299906" y="2835799"/>
            <a:ext cx="6439579" cy="119504"/>
            <a:chOff x="2190216" y="0"/>
            <a:chExt cx="4752528" cy="108012"/>
          </a:xfrm>
        </p:grpSpPr>
        <p:sp>
          <p:nvSpPr>
            <p:cNvPr id="4" name="矩形 3"/>
            <p:cNvSpPr/>
            <p:nvPr/>
          </p:nvSpPr>
          <p:spPr>
            <a:xfrm>
              <a:off x="2190216" y="0"/>
              <a:ext cx="1188132" cy="1080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303922"/>
              <a:endParaRPr lang="zh-CN" altLang="en-US" sz="4535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3378348" y="0"/>
              <a:ext cx="1188132" cy="10801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303922"/>
              <a:endParaRPr lang="zh-CN" altLang="en-US" sz="4535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4566480" y="0"/>
              <a:ext cx="1188132" cy="10801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303922"/>
              <a:endParaRPr lang="zh-CN" altLang="en-US" sz="4535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5754612" y="0"/>
              <a:ext cx="1188132" cy="10801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303922"/>
              <a:endParaRPr lang="zh-CN" altLang="en-US" sz="4535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36" name="PA_文本框 35"/>
          <p:cNvSpPr txBox="1"/>
          <p:nvPr>
            <p:custDataLst>
              <p:tags r:id="rId2"/>
            </p:custDataLst>
          </p:nvPr>
        </p:nvSpPr>
        <p:spPr>
          <a:xfrm>
            <a:off x="9600508" y="765402"/>
            <a:ext cx="3724701" cy="1799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303922"/>
            <a:r>
              <a:rPr lang="zh-CN" altLang="en-US" sz="7058" b="1" dirty="0">
                <a:ln w="6350">
                  <a:noFill/>
                </a:ln>
                <a:solidFill>
                  <a:srgbClr val="1D69A3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目  录</a:t>
            </a:r>
            <a:endParaRPr lang="en-US" altLang="zh-CN" sz="7058" b="1" dirty="0">
              <a:ln w="6350">
                <a:noFill/>
              </a:ln>
              <a:solidFill>
                <a:srgbClr val="1D69A3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  <a:p>
            <a:pPr algn="ctr" defTabSz="2303922"/>
            <a:r>
              <a:rPr lang="en-US" altLang="zh-CN" sz="4035" dirty="0">
                <a:ln w="6350">
                  <a:noFill/>
                </a:ln>
                <a:solidFill>
                  <a:srgbClr val="333333">
                    <a:lumMod val="50000"/>
                    <a:lumOff val="50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CONTENTS</a:t>
            </a:r>
            <a:endParaRPr lang="zh-CN" altLang="en-US" sz="4035" dirty="0">
              <a:ln w="6350">
                <a:noFill/>
              </a:ln>
              <a:solidFill>
                <a:srgbClr val="333333">
                  <a:lumMod val="50000"/>
                  <a:lumOff val="50000"/>
                </a:srgb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2" name="PA_组合 1"/>
          <p:cNvGrpSpPr/>
          <p:nvPr>
            <p:custDataLst>
              <p:tags r:id="rId3"/>
            </p:custDataLst>
          </p:nvPr>
        </p:nvGrpSpPr>
        <p:grpSpPr>
          <a:xfrm>
            <a:off x="7116042" y="6237030"/>
            <a:ext cx="3811029" cy="4776540"/>
            <a:chOff x="522514" y="3027330"/>
            <a:chExt cx="1512542" cy="1440160"/>
          </a:xfrm>
        </p:grpSpPr>
        <p:sp>
          <p:nvSpPr>
            <p:cNvPr id="54" name="矩形 53"/>
            <p:cNvSpPr/>
            <p:nvPr/>
          </p:nvSpPr>
          <p:spPr>
            <a:xfrm>
              <a:off x="522514" y="3027330"/>
              <a:ext cx="1512542" cy="1440160"/>
            </a:xfrm>
            <a:prstGeom prst="rect">
              <a:avLst/>
            </a:prstGeom>
            <a:solidFill>
              <a:schemeClr val="bg1">
                <a:lumMod val="85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303922"/>
              <a:endParaRPr lang="en-US" altLang="zh-CN" sz="4535" dirty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  <a:p>
              <a:pPr algn="ctr" defTabSz="2303922"/>
              <a:endParaRPr lang="zh-CN" altLang="en-US" sz="4535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cxnSp>
          <p:nvCxnSpPr>
            <p:cNvPr id="55" name="直接连接符 54"/>
            <p:cNvCxnSpPr/>
            <p:nvPr/>
          </p:nvCxnSpPr>
          <p:spPr>
            <a:xfrm>
              <a:off x="522514" y="3393953"/>
              <a:ext cx="1512542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PA_组合 73"/>
          <p:cNvGrpSpPr/>
          <p:nvPr>
            <p:custDataLst>
              <p:tags r:id="rId4"/>
            </p:custDataLst>
          </p:nvPr>
        </p:nvGrpSpPr>
        <p:grpSpPr>
          <a:xfrm>
            <a:off x="12120724" y="6271427"/>
            <a:ext cx="3811029" cy="4776540"/>
            <a:chOff x="522514" y="3027330"/>
            <a:chExt cx="1512542" cy="1440160"/>
          </a:xfrm>
        </p:grpSpPr>
        <p:sp>
          <p:nvSpPr>
            <p:cNvPr id="75" name="矩形 74"/>
            <p:cNvSpPr/>
            <p:nvPr/>
          </p:nvSpPr>
          <p:spPr>
            <a:xfrm>
              <a:off x="522514" y="3027330"/>
              <a:ext cx="1512542" cy="1440160"/>
            </a:xfrm>
            <a:prstGeom prst="rect">
              <a:avLst/>
            </a:prstGeom>
            <a:solidFill>
              <a:schemeClr val="bg1">
                <a:lumMod val="85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303922"/>
              <a:endParaRPr lang="zh-CN" altLang="en-US" sz="4535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cxnSp>
          <p:nvCxnSpPr>
            <p:cNvPr id="76" name="直接连接符 75"/>
            <p:cNvCxnSpPr/>
            <p:nvPr/>
          </p:nvCxnSpPr>
          <p:spPr>
            <a:xfrm>
              <a:off x="522514" y="3393953"/>
              <a:ext cx="1512542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PA_矩形 60"/>
          <p:cNvSpPr/>
          <p:nvPr>
            <p:custDataLst>
              <p:tags r:id="rId5"/>
            </p:custDataLst>
          </p:nvPr>
        </p:nvSpPr>
        <p:spPr>
          <a:xfrm>
            <a:off x="7082443" y="7620521"/>
            <a:ext cx="3980434" cy="674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303922">
              <a:lnSpc>
                <a:spcPct val="150000"/>
              </a:lnSpc>
            </a:pPr>
            <a:endParaRPr lang="en-US" altLang="zh-CN" sz="2523" dirty="0">
              <a:ln w="6350">
                <a:noFill/>
              </a:ln>
              <a:solidFill>
                <a:srgbClr val="FFFFFF">
                  <a:lumMod val="50000"/>
                </a:srgb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5" name="PA_矩形 64"/>
          <p:cNvSpPr/>
          <p:nvPr>
            <p:custDataLst>
              <p:tags r:id="rId6"/>
            </p:custDataLst>
          </p:nvPr>
        </p:nvSpPr>
        <p:spPr>
          <a:xfrm>
            <a:off x="13341625" y="6512150"/>
            <a:ext cx="1348446" cy="5577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2303922"/>
            <a:r>
              <a:rPr lang="zh-CN" altLang="en-US" sz="3024" b="1" dirty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着色器</a:t>
            </a:r>
          </a:p>
        </p:txBody>
      </p:sp>
      <p:sp>
        <p:nvSpPr>
          <p:cNvPr id="66" name="PA_矩形 65"/>
          <p:cNvSpPr/>
          <p:nvPr>
            <p:custDataLst>
              <p:tags r:id="rId7"/>
            </p:custDataLst>
          </p:nvPr>
        </p:nvSpPr>
        <p:spPr>
          <a:xfrm>
            <a:off x="7115465" y="6546263"/>
            <a:ext cx="3640956" cy="557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303922"/>
            <a:r>
              <a:rPr lang="en-US" altLang="zh-CN" sz="3024" b="1" dirty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GlSurfaceView</a:t>
            </a:r>
          </a:p>
        </p:txBody>
      </p:sp>
      <p:grpSp>
        <p:nvGrpSpPr>
          <p:cNvPr id="22" name="PA_组合 1"/>
          <p:cNvGrpSpPr/>
          <p:nvPr>
            <p:custDataLst>
              <p:tags r:id="rId8"/>
            </p:custDataLst>
          </p:nvPr>
        </p:nvGrpSpPr>
        <p:grpSpPr>
          <a:xfrm>
            <a:off x="1781266" y="6357568"/>
            <a:ext cx="3811029" cy="4776540"/>
            <a:chOff x="522514" y="3027330"/>
            <a:chExt cx="1512542" cy="1440160"/>
          </a:xfrm>
        </p:grpSpPr>
        <p:sp>
          <p:nvSpPr>
            <p:cNvPr id="23" name="矩形 22"/>
            <p:cNvSpPr/>
            <p:nvPr/>
          </p:nvSpPr>
          <p:spPr>
            <a:xfrm>
              <a:off x="522514" y="3027330"/>
              <a:ext cx="1512542" cy="1440160"/>
            </a:xfrm>
            <a:prstGeom prst="rect">
              <a:avLst/>
            </a:prstGeom>
            <a:solidFill>
              <a:schemeClr val="bg1">
                <a:lumMod val="85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303922"/>
              <a:endParaRPr lang="zh-CN" altLang="en-US" sz="4535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cxnSp>
          <p:nvCxnSpPr>
            <p:cNvPr id="24" name="直接连接符 23"/>
            <p:cNvCxnSpPr/>
            <p:nvPr/>
          </p:nvCxnSpPr>
          <p:spPr>
            <a:xfrm>
              <a:off x="522514" y="3393953"/>
              <a:ext cx="1512542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PA_矩形 65"/>
          <p:cNvSpPr/>
          <p:nvPr>
            <p:custDataLst>
              <p:tags r:id="rId9"/>
            </p:custDataLst>
          </p:nvPr>
        </p:nvSpPr>
        <p:spPr>
          <a:xfrm>
            <a:off x="2149481" y="6617460"/>
            <a:ext cx="2867754" cy="557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303922"/>
            <a:r>
              <a:rPr lang="en-US" altLang="zh-CN" sz="3024" b="1" dirty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OpenGL ES</a:t>
            </a:r>
          </a:p>
        </p:txBody>
      </p:sp>
      <p:sp>
        <p:nvSpPr>
          <p:cNvPr id="29" name="Freeform 41"/>
          <p:cNvSpPr>
            <a:spLocks noEditPoints="1"/>
          </p:cNvSpPr>
          <p:nvPr/>
        </p:nvSpPr>
        <p:spPr bwMode="auto">
          <a:xfrm>
            <a:off x="3245867" y="5188858"/>
            <a:ext cx="674983" cy="923975"/>
          </a:xfrm>
          <a:custGeom>
            <a:avLst/>
            <a:gdLst>
              <a:gd name="T0" fmla="*/ 7 w 163"/>
              <a:gd name="T1" fmla="*/ 223 h 223"/>
              <a:gd name="T2" fmla="*/ 32 w 163"/>
              <a:gd name="T3" fmla="*/ 223 h 223"/>
              <a:gd name="T4" fmla="*/ 39 w 163"/>
              <a:gd name="T5" fmla="*/ 216 h 223"/>
              <a:gd name="T6" fmla="*/ 39 w 163"/>
              <a:gd name="T7" fmla="*/ 196 h 223"/>
              <a:gd name="T8" fmla="*/ 124 w 163"/>
              <a:gd name="T9" fmla="*/ 196 h 223"/>
              <a:gd name="T10" fmla="*/ 124 w 163"/>
              <a:gd name="T11" fmla="*/ 216 h 223"/>
              <a:gd name="T12" fmla="*/ 131 w 163"/>
              <a:gd name="T13" fmla="*/ 223 h 223"/>
              <a:gd name="T14" fmla="*/ 156 w 163"/>
              <a:gd name="T15" fmla="*/ 223 h 223"/>
              <a:gd name="T16" fmla="*/ 163 w 163"/>
              <a:gd name="T17" fmla="*/ 216 h 223"/>
              <a:gd name="T18" fmla="*/ 163 w 163"/>
              <a:gd name="T19" fmla="*/ 196 h 223"/>
              <a:gd name="T20" fmla="*/ 163 w 163"/>
              <a:gd name="T21" fmla="*/ 182 h 223"/>
              <a:gd name="T22" fmla="*/ 163 w 163"/>
              <a:gd name="T23" fmla="*/ 0 h 223"/>
              <a:gd name="T24" fmla="*/ 0 w 163"/>
              <a:gd name="T25" fmla="*/ 0 h 223"/>
              <a:gd name="T26" fmla="*/ 0 w 163"/>
              <a:gd name="T27" fmla="*/ 182 h 223"/>
              <a:gd name="T28" fmla="*/ 0 w 163"/>
              <a:gd name="T29" fmla="*/ 196 h 223"/>
              <a:gd name="T30" fmla="*/ 0 w 163"/>
              <a:gd name="T31" fmla="*/ 216 h 223"/>
              <a:gd name="T32" fmla="*/ 7 w 163"/>
              <a:gd name="T33" fmla="*/ 223 h 223"/>
              <a:gd name="T34" fmla="*/ 148 w 163"/>
              <a:gd name="T35" fmla="*/ 175 h 223"/>
              <a:gd name="T36" fmla="*/ 116 w 163"/>
              <a:gd name="T37" fmla="*/ 175 h 223"/>
              <a:gd name="T38" fmla="*/ 116 w 163"/>
              <a:gd name="T39" fmla="*/ 158 h 223"/>
              <a:gd name="T40" fmla="*/ 148 w 163"/>
              <a:gd name="T41" fmla="*/ 158 h 223"/>
              <a:gd name="T42" fmla="*/ 148 w 163"/>
              <a:gd name="T43" fmla="*/ 175 h 223"/>
              <a:gd name="T44" fmla="*/ 148 w 163"/>
              <a:gd name="T45" fmla="*/ 141 h 223"/>
              <a:gd name="T46" fmla="*/ 88 w 163"/>
              <a:gd name="T47" fmla="*/ 141 h 223"/>
              <a:gd name="T48" fmla="*/ 88 w 163"/>
              <a:gd name="T49" fmla="*/ 41 h 223"/>
              <a:gd name="T50" fmla="*/ 148 w 163"/>
              <a:gd name="T51" fmla="*/ 41 h 223"/>
              <a:gd name="T52" fmla="*/ 148 w 163"/>
              <a:gd name="T53" fmla="*/ 141 h 223"/>
              <a:gd name="T54" fmla="*/ 39 w 163"/>
              <a:gd name="T55" fmla="*/ 13 h 223"/>
              <a:gd name="T56" fmla="*/ 124 w 163"/>
              <a:gd name="T57" fmla="*/ 13 h 223"/>
              <a:gd name="T58" fmla="*/ 124 w 163"/>
              <a:gd name="T59" fmla="*/ 25 h 223"/>
              <a:gd name="T60" fmla="*/ 39 w 163"/>
              <a:gd name="T61" fmla="*/ 25 h 223"/>
              <a:gd name="T62" fmla="*/ 39 w 163"/>
              <a:gd name="T63" fmla="*/ 13 h 223"/>
              <a:gd name="T64" fmla="*/ 15 w 163"/>
              <a:gd name="T65" fmla="*/ 41 h 223"/>
              <a:gd name="T66" fmla="*/ 75 w 163"/>
              <a:gd name="T67" fmla="*/ 41 h 223"/>
              <a:gd name="T68" fmla="*/ 75 w 163"/>
              <a:gd name="T69" fmla="*/ 141 h 223"/>
              <a:gd name="T70" fmla="*/ 63 w 163"/>
              <a:gd name="T71" fmla="*/ 141 h 223"/>
              <a:gd name="T72" fmla="*/ 27 w 163"/>
              <a:gd name="T73" fmla="*/ 141 h 223"/>
              <a:gd name="T74" fmla="*/ 15 w 163"/>
              <a:gd name="T75" fmla="*/ 141 h 223"/>
              <a:gd name="T76" fmla="*/ 15 w 163"/>
              <a:gd name="T77" fmla="*/ 41 h 223"/>
              <a:gd name="T78" fmla="*/ 15 w 163"/>
              <a:gd name="T79" fmla="*/ 158 h 223"/>
              <a:gd name="T80" fmla="*/ 47 w 163"/>
              <a:gd name="T81" fmla="*/ 158 h 223"/>
              <a:gd name="T82" fmla="*/ 47 w 163"/>
              <a:gd name="T83" fmla="*/ 175 h 223"/>
              <a:gd name="T84" fmla="*/ 15 w 163"/>
              <a:gd name="T85" fmla="*/ 175 h 223"/>
              <a:gd name="T86" fmla="*/ 15 w 163"/>
              <a:gd name="T87" fmla="*/ 158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63" h="223">
                <a:moveTo>
                  <a:pt x="7" y="223"/>
                </a:moveTo>
                <a:cubicBezTo>
                  <a:pt x="32" y="223"/>
                  <a:pt x="32" y="223"/>
                  <a:pt x="32" y="223"/>
                </a:cubicBezTo>
                <a:cubicBezTo>
                  <a:pt x="36" y="223"/>
                  <a:pt x="39" y="220"/>
                  <a:pt x="39" y="216"/>
                </a:cubicBezTo>
                <a:cubicBezTo>
                  <a:pt x="39" y="196"/>
                  <a:pt x="39" y="196"/>
                  <a:pt x="39" y="196"/>
                </a:cubicBezTo>
                <a:cubicBezTo>
                  <a:pt x="124" y="196"/>
                  <a:pt x="124" y="196"/>
                  <a:pt x="124" y="196"/>
                </a:cubicBezTo>
                <a:cubicBezTo>
                  <a:pt x="124" y="216"/>
                  <a:pt x="124" y="216"/>
                  <a:pt x="124" y="216"/>
                </a:cubicBezTo>
                <a:cubicBezTo>
                  <a:pt x="124" y="220"/>
                  <a:pt x="127" y="223"/>
                  <a:pt x="131" y="223"/>
                </a:cubicBezTo>
                <a:cubicBezTo>
                  <a:pt x="156" y="223"/>
                  <a:pt x="156" y="223"/>
                  <a:pt x="156" y="223"/>
                </a:cubicBezTo>
                <a:cubicBezTo>
                  <a:pt x="160" y="223"/>
                  <a:pt x="163" y="220"/>
                  <a:pt x="163" y="216"/>
                </a:cubicBezTo>
                <a:cubicBezTo>
                  <a:pt x="163" y="196"/>
                  <a:pt x="163" y="196"/>
                  <a:pt x="163" y="196"/>
                </a:cubicBezTo>
                <a:cubicBezTo>
                  <a:pt x="163" y="182"/>
                  <a:pt x="163" y="182"/>
                  <a:pt x="163" y="182"/>
                </a:cubicBezTo>
                <a:cubicBezTo>
                  <a:pt x="163" y="0"/>
                  <a:pt x="163" y="0"/>
                  <a:pt x="16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82"/>
                  <a:pt x="0" y="182"/>
                  <a:pt x="0" y="182"/>
                </a:cubicBezTo>
                <a:cubicBezTo>
                  <a:pt x="0" y="196"/>
                  <a:pt x="0" y="196"/>
                  <a:pt x="0" y="196"/>
                </a:cubicBezTo>
                <a:cubicBezTo>
                  <a:pt x="0" y="216"/>
                  <a:pt x="0" y="216"/>
                  <a:pt x="0" y="216"/>
                </a:cubicBezTo>
                <a:cubicBezTo>
                  <a:pt x="0" y="220"/>
                  <a:pt x="4" y="223"/>
                  <a:pt x="7" y="223"/>
                </a:cubicBezTo>
                <a:close/>
                <a:moveTo>
                  <a:pt x="148" y="175"/>
                </a:moveTo>
                <a:cubicBezTo>
                  <a:pt x="116" y="175"/>
                  <a:pt x="116" y="175"/>
                  <a:pt x="116" y="175"/>
                </a:cubicBezTo>
                <a:cubicBezTo>
                  <a:pt x="116" y="158"/>
                  <a:pt x="116" y="158"/>
                  <a:pt x="116" y="158"/>
                </a:cubicBezTo>
                <a:cubicBezTo>
                  <a:pt x="148" y="158"/>
                  <a:pt x="148" y="158"/>
                  <a:pt x="148" y="158"/>
                </a:cubicBezTo>
                <a:cubicBezTo>
                  <a:pt x="148" y="175"/>
                  <a:pt x="148" y="175"/>
                  <a:pt x="148" y="175"/>
                </a:cubicBezTo>
                <a:close/>
                <a:moveTo>
                  <a:pt x="148" y="141"/>
                </a:moveTo>
                <a:cubicBezTo>
                  <a:pt x="88" y="141"/>
                  <a:pt x="88" y="141"/>
                  <a:pt x="88" y="141"/>
                </a:cubicBezTo>
                <a:cubicBezTo>
                  <a:pt x="88" y="41"/>
                  <a:pt x="88" y="41"/>
                  <a:pt x="88" y="41"/>
                </a:cubicBezTo>
                <a:cubicBezTo>
                  <a:pt x="148" y="41"/>
                  <a:pt x="148" y="41"/>
                  <a:pt x="148" y="41"/>
                </a:cubicBezTo>
                <a:lnTo>
                  <a:pt x="148" y="141"/>
                </a:lnTo>
                <a:close/>
                <a:moveTo>
                  <a:pt x="39" y="13"/>
                </a:moveTo>
                <a:cubicBezTo>
                  <a:pt x="124" y="13"/>
                  <a:pt x="124" y="13"/>
                  <a:pt x="124" y="13"/>
                </a:cubicBezTo>
                <a:cubicBezTo>
                  <a:pt x="124" y="25"/>
                  <a:pt x="124" y="25"/>
                  <a:pt x="124" y="25"/>
                </a:cubicBezTo>
                <a:cubicBezTo>
                  <a:pt x="39" y="25"/>
                  <a:pt x="39" y="25"/>
                  <a:pt x="39" y="25"/>
                </a:cubicBezTo>
                <a:lnTo>
                  <a:pt x="39" y="13"/>
                </a:lnTo>
                <a:close/>
                <a:moveTo>
                  <a:pt x="15" y="41"/>
                </a:moveTo>
                <a:cubicBezTo>
                  <a:pt x="75" y="41"/>
                  <a:pt x="75" y="41"/>
                  <a:pt x="75" y="41"/>
                </a:cubicBezTo>
                <a:cubicBezTo>
                  <a:pt x="75" y="141"/>
                  <a:pt x="75" y="141"/>
                  <a:pt x="75" y="141"/>
                </a:cubicBezTo>
                <a:cubicBezTo>
                  <a:pt x="63" y="141"/>
                  <a:pt x="63" y="141"/>
                  <a:pt x="63" y="141"/>
                </a:cubicBezTo>
                <a:cubicBezTo>
                  <a:pt x="27" y="141"/>
                  <a:pt x="27" y="141"/>
                  <a:pt x="27" y="141"/>
                </a:cubicBezTo>
                <a:cubicBezTo>
                  <a:pt x="15" y="141"/>
                  <a:pt x="15" y="141"/>
                  <a:pt x="15" y="141"/>
                </a:cubicBezTo>
                <a:lnTo>
                  <a:pt x="15" y="41"/>
                </a:lnTo>
                <a:close/>
                <a:moveTo>
                  <a:pt x="15" y="158"/>
                </a:moveTo>
                <a:cubicBezTo>
                  <a:pt x="47" y="158"/>
                  <a:pt x="47" y="158"/>
                  <a:pt x="47" y="158"/>
                </a:cubicBezTo>
                <a:cubicBezTo>
                  <a:pt x="47" y="175"/>
                  <a:pt x="47" y="175"/>
                  <a:pt x="47" y="175"/>
                </a:cubicBezTo>
                <a:cubicBezTo>
                  <a:pt x="15" y="175"/>
                  <a:pt x="15" y="175"/>
                  <a:pt x="15" y="175"/>
                </a:cubicBezTo>
                <a:lnTo>
                  <a:pt x="15" y="158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en-US" sz="3401" dirty="0"/>
          </a:p>
        </p:txBody>
      </p:sp>
      <p:sp>
        <p:nvSpPr>
          <p:cNvPr id="30" name="Freeform 131"/>
          <p:cNvSpPr>
            <a:spLocks noEditPoints="1"/>
          </p:cNvSpPr>
          <p:nvPr/>
        </p:nvSpPr>
        <p:spPr bwMode="auto">
          <a:xfrm>
            <a:off x="8321522" y="5006011"/>
            <a:ext cx="995974" cy="848978"/>
          </a:xfrm>
          <a:custGeom>
            <a:avLst/>
            <a:gdLst>
              <a:gd name="T0" fmla="*/ 11 w 240"/>
              <a:gd name="T1" fmla="*/ 205 h 205"/>
              <a:gd name="T2" fmla="*/ 46 w 240"/>
              <a:gd name="T3" fmla="*/ 205 h 205"/>
              <a:gd name="T4" fmla="*/ 57 w 240"/>
              <a:gd name="T5" fmla="*/ 194 h 205"/>
              <a:gd name="T6" fmla="*/ 57 w 240"/>
              <a:gd name="T7" fmla="*/ 167 h 205"/>
              <a:gd name="T8" fmla="*/ 183 w 240"/>
              <a:gd name="T9" fmla="*/ 167 h 205"/>
              <a:gd name="T10" fmla="*/ 183 w 240"/>
              <a:gd name="T11" fmla="*/ 194 h 205"/>
              <a:gd name="T12" fmla="*/ 194 w 240"/>
              <a:gd name="T13" fmla="*/ 205 h 205"/>
              <a:gd name="T14" fmla="*/ 229 w 240"/>
              <a:gd name="T15" fmla="*/ 205 h 205"/>
              <a:gd name="T16" fmla="*/ 240 w 240"/>
              <a:gd name="T17" fmla="*/ 194 h 205"/>
              <a:gd name="T18" fmla="*/ 240 w 240"/>
              <a:gd name="T19" fmla="*/ 167 h 205"/>
              <a:gd name="T20" fmla="*/ 240 w 240"/>
              <a:gd name="T21" fmla="*/ 167 h 205"/>
              <a:gd name="T22" fmla="*/ 240 w 240"/>
              <a:gd name="T23" fmla="*/ 84 h 205"/>
              <a:gd name="T24" fmla="*/ 216 w 240"/>
              <a:gd name="T25" fmla="*/ 58 h 205"/>
              <a:gd name="T26" fmla="*/ 208 w 240"/>
              <a:gd name="T27" fmla="*/ 15 h 205"/>
              <a:gd name="T28" fmla="*/ 147 w 240"/>
              <a:gd name="T29" fmla="*/ 15 h 205"/>
              <a:gd name="T30" fmla="*/ 147 w 240"/>
              <a:gd name="T31" fmla="*/ 0 h 205"/>
              <a:gd name="T32" fmla="*/ 94 w 240"/>
              <a:gd name="T33" fmla="*/ 0 h 205"/>
              <a:gd name="T34" fmla="*/ 94 w 240"/>
              <a:gd name="T35" fmla="*/ 15 h 205"/>
              <a:gd name="T36" fmla="*/ 32 w 240"/>
              <a:gd name="T37" fmla="*/ 15 h 205"/>
              <a:gd name="T38" fmla="*/ 24 w 240"/>
              <a:gd name="T39" fmla="*/ 58 h 205"/>
              <a:gd name="T40" fmla="*/ 0 w 240"/>
              <a:gd name="T41" fmla="*/ 84 h 205"/>
              <a:gd name="T42" fmla="*/ 0 w 240"/>
              <a:gd name="T43" fmla="*/ 161 h 205"/>
              <a:gd name="T44" fmla="*/ 0 w 240"/>
              <a:gd name="T45" fmla="*/ 167 h 205"/>
              <a:gd name="T46" fmla="*/ 0 w 240"/>
              <a:gd name="T47" fmla="*/ 194 h 205"/>
              <a:gd name="T48" fmla="*/ 11 w 240"/>
              <a:gd name="T49" fmla="*/ 205 h 205"/>
              <a:gd name="T50" fmla="*/ 219 w 240"/>
              <a:gd name="T51" fmla="*/ 123 h 205"/>
              <a:gd name="T52" fmla="*/ 219 w 240"/>
              <a:gd name="T53" fmla="*/ 148 h 205"/>
              <a:gd name="T54" fmla="*/ 171 w 240"/>
              <a:gd name="T55" fmla="*/ 148 h 205"/>
              <a:gd name="T56" fmla="*/ 171 w 240"/>
              <a:gd name="T57" fmla="*/ 123 h 205"/>
              <a:gd name="T58" fmla="*/ 219 w 240"/>
              <a:gd name="T59" fmla="*/ 123 h 205"/>
              <a:gd name="T60" fmla="*/ 46 w 240"/>
              <a:gd name="T61" fmla="*/ 31 h 205"/>
              <a:gd name="T62" fmla="*/ 195 w 240"/>
              <a:gd name="T63" fmla="*/ 31 h 205"/>
              <a:gd name="T64" fmla="*/ 201 w 240"/>
              <a:gd name="T65" fmla="*/ 69 h 205"/>
              <a:gd name="T66" fmla="*/ 40 w 240"/>
              <a:gd name="T67" fmla="*/ 69 h 205"/>
              <a:gd name="T68" fmla="*/ 46 w 240"/>
              <a:gd name="T69" fmla="*/ 31 h 205"/>
              <a:gd name="T70" fmla="*/ 22 w 240"/>
              <a:gd name="T71" fmla="*/ 123 h 205"/>
              <a:gd name="T72" fmla="*/ 70 w 240"/>
              <a:gd name="T73" fmla="*/ 123 h 205"/>
              <a:gd name="T74" fmla="*/ 70 w 240"/>
              <a:gd name="T75" fmla="*/ 148 h 205"/>
              <a:gd name="T76" fmla="*/ 22 w 240"/>
              <a:gd name="T77" fmla="*/ 148 h 205"/>
              <a:gd name="T78" fmla="*/ 22 w 240"/>
              <a:gd name="T79" fmla="*/ 123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40" h="205">
                <a:moveTo>
                  <a:pt x="11" y="205"/>
                </a:moveTo>
                <a:cubicBezTo>
                  <a:pt x="46" y="205"/>
                  <a:pt x="46" y="205"/>
                  <a:pt x="46" y="205"/>
                </a:cubicBezTo>
                <a:cubicBezTo>
                  <a:pt x="52" y="205"/>
                  <a:pt x="57" y="201"/>
                  <a:pt x="57" y="194"/>
                </a:cubicBezTo>
                <a:cubicBezTo>
                  <a:pt x="57" y="167"/>
                  <a:pt x="57" y="167"/>
                  <a:pt x="57" y="167"/>
                </a:cubicBezTo>
                <a:cubicBezTo>
                  <a:pt x="183" y="167"/>
                  <a:pt x="183" y="167"/>
                  <a:pt x="183" y="167"/>
                </a:cubicBezTo>
                <a:cubicBezTo>
                  <a:pt x="183" y="194"/>
                  <a:pt x="183" y="194"/>
                  <a:pt x="183" y="194"/>
                </a:cubicBezTo>
                <a:cubicBezTo>
                  <a:pt x="183" y="201"/>
                  <a:pt x="188" y="205"/>
                  <a:pt x="194" y="205"/>
                </a:cubicBezTo>
                <a:cubicBezTo>
                  <a:pt x="229" y="205"/>
                  <a:pt x="229" y="205"/>
                  <a:pt x="229" y="205"/>
                </a:cubicBezTo>
                <a:cubicBezTo>
                  <a:pt x="236" y="205"/>
                  <a:pt x="240" y="201"/>
                  <a:pt x="240" y="194"/>
                </a:cubicBezTo>
                <a:cubicBezTo>
                  <a:pt x="240" y="167"/>
                  <a:pt x="240" y="167"/>
                  <a:pt x="240" y="167"/>
                </a:cubicBezTo>
                <a:cubicBezTo>
                  <a:pt x="240" y="167"/>
                  <a:pt x="240" y="167"/>
                  <a:pt x="240" y="167"/>
                </a:cubicBezTo>
                <a:cubicBezTo>
                  <a:pt x="240" y="84"/>
                  <a:pt x="240" y="84"/>
                  <a:pt x="240" y="84"/>
                </a:cubicBezTo>
                <a:cubicBezTo>
                  <a:pt x="216" y="58"/>
                  <a:pt x="216" y="58"/>
                  <a:pt x="216" y="58"/>
                </a:cubicBezTo>
                <a:cubicBezTo>
                  <a:pt x="208" y="15"/>
                  <a:pt x="208" y="15"/>
                  <a:pt x="208" y="15"/>
                </a:cubicBezTo>
                <a:cubicBezTo>
                  <a:pt x="147" y="15"/>
                  <a:pt x="147" y="15"/>
                  <a:pt x="147" y="15"/>
                </a:cubicBezTo>
                <a:cubicBezTo>
                  <a:pt x="147" y="0"/>
                  <a:pt x="147" y="0"/>
                  <a:pt x="147" y="0"/>
                </a:cubicBezTo>
                <a:cubicBezTo>
                  <a:pt x="94" y="0"/>
                  <a:pt x="94" y="0"/>
                  <a:pt x="94" y="0"/>
                </a:cubicBezTo>
                <a:cubicBezTo>
                  <a:pt x="94" y="15"/>
                  <a:pt x="94" y="15"/>
                  <a:pt x="94" y="15"/>
                </a:cubicBezTo>
                <a:cubicBezTo>
                  <a:pt x="32" y="15"/>
                  <a:pt x="32" y="15"/>
                  <a:pt x="32" y="15"/>
                </a:cubicBezTo>
                <a:cubicBezTo>
                  <a:pt x="24" y="58"/>
                  <a:pt x="24" y="58"/>
                  <a:pt x="24" y="58"/>
                </a:cubicBezTo>
                <a:cubicBezTo>
                  <a:pt x="0" y="84"/>
                  <a:pt x="0" y="84"/>
                  <a:pt x="0" y="84"/>
                </a:cubicBezTo>
                <a:cubicBezTo>
                  <a:pt x="0" y="161"/>
                  <a:pt x="0" y="161"/>
                  <a:pt x="0" y="161"/>
                </a:cubicBezTo>
                <a:cubicBezTo>
                  <a:pt x="0" y="167"/>
                  <a:pt x="0" y="167"/>
                  <a:pt x="0" y="167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201"/>
                  <a:pt x="5" y="205"/>
                  <a:pt x="11" y="205"/>
                </a:cubicBezTo>
                <a:close/>
                <a:moveTo>
                  <a:pt x="219" y="123"/>
                </a:moveTo>
                <a:cubicBezTo>
                  <a:pt x="219" y="148"/>
                  <a:pt x="219" y="148"/>
                  <a:pt x="219" y="148"/>
                </a:cubicBezTo>
                <a:cubicBezTo>
                  <a:pt x="171" y="148"/>
                  <a:pt x="171" y="148"/>
                  <a:pt x="171" y="148"/>
                </a:cubicBezTo>
                <a:cubicBezTo>
                  <a:pt x="171" y="123"/>
                  <a:pt x="171" y="123"/>
                  <a:pt x="171" y="123"/>
                </a:cubicBezTo>
                <a:cubicBezTo>
                  <a:pt x="219" y="123"/>
                  <a:pt x="219" y="123"/>
                  <a:pt x="219" y="123"/>
                </a:cubicBezTo>
                <a:close/>
                <a:moveTo>
                  <a:pt x="46" y="31"/>
                </a:moveTo>
                <a:cubicBezTo>
                  <a:pt x="195" y="31"/>
                  <a:pt x="195" y="31"/>
                  <a:pt x="195" y="31"/>
                </a:cubicBezTo>
                <a:cubicBezTo>
                  <a:pt x="201" y="69"/>
                  <a:pt x="201" y="69"/>
                  <a:pt x="201" y="69"/>
                </a:cubicBezTo>
                <a:cubicBezTo>
                  <a:pt x="40" y="69"/>
                  <a:pt x="40" y="69"/>
                  <a:pt x="40" y="69"/>
                </a:cubicBezTo>
                <a:lnTo>
                  <a:pt x="46" y="31"/>
                </a:lnTo>
                <a:close/>
                <a:moveTo>
                  <a:pt x="22" y="123"/>
                </a:moveTo>
                <a:cubicBezTo>
                  <a:pt x="70" y="123"/>
                  <a:pt x="70" y="123"/>
                  <a:pt x="70" y="123"/>
                </a:cubicBezTo>
                <a:cubicBezTo>
                  <a:pt x="70" y="148"/>
                  <a:pt x="70" y="148"/>
                  <a:pt x="70" y="148"/>
                </a:cubicBezTo>
                <a:cubicBezTo>
                  <a:pt x="22" y="148"/>
                  <a:pt x="22" y="148"/>
                  <a:pt x="22" y="148"/>
                </a:cubicBezTo>
                <a:lnTo>
                  <a:pt x="22" y="123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en-US" sz="3401" dirty="0"/>
          </a:p>
        </p:txBody>
      </p:sp>
      <p:sp>
        <p:nvSpPr>
          <p:cNvPr id="31" name="Freeform 86"/>
          <p:cNvSpPr/>
          <p:nvPr/>
        </p:nvSpPr>
        <p:spPr bwMode="auto">
          <a:xfrm>
            <a:off x="13543338" y="4980109"/>
            <a:ext cx="944976" cy="974975"/>
          </a:xfrm>
          <a:custGeom>
            <a:avLst/>
            <a:gdLst>
              <a:gd name="T0" fmla="*/ 115 w 228"/>
              <a:gd name="T1" fmla="*/ 0 h 235"/>
              <a:gd name="T2" fmla="*/ 90 w 228"/>
              <a:gd name="T3" fmla="*/ 51 h 235"/>
              <a:gd name="T4" fmla="*/ 90 w 228"/>
              <a:gd name="T5" fmla="*/ 87 h 235"/>
              <a:gd name="T6" fmla="*/ 0 w 228"/>
              <a:gd name="T7" fmla="*/ 124 h 235"/>
              <a:gd name="T8" fmla="*/ 0 w 228"/>
              <a:gd name="T9" fmla="*/ 150 h 235"/>
              <a:gd name="T10" fmla="*/ 90 w 228"/>
              <a:gd name="T11" fmla="*/ 132 h 235"/>
              <a:gd name="T12" fmla="*/ 90 w 228"/>
              <a:gd name="T13" fmla="*/ 182 h 235"/>
              <a:gd name="T14" fmla="*/ 51 w 228"/>
              <a:gd name="T15" fmla="*/ 210 h 235"/>
              <a:gd name="T16" fmla="*/ 51 w 228"/>
              <a:gd name="T17" fmla="*/ 235 h 235"/>
              <a:gd name="T18" fmla="*/ 115 w 228"/>
              <a:gd name="T19" fmla="*/ 213 h 235"/>
              <a:gd name="T20" fmla="*/ 177 w 228"/>
              <a:gd name="T21" fmla="*/ 235 h 235"/>
              <a:gd name="T22" fmla="*/ 177 w 228"/>
              <a:gd name="T23" fmla="*/ 210 h 235"/>
              <a:gd name="T24" fmla="*/ 141 w 228"/>
              <a:gd name="T25" fmla="*/ 182 h 235"/>
              <a:gd name="T26" fmla="*/ 141 w 228"/>
              <a:gd name="T27" fmla="*/ 132 h 235"/>
              <a:gd name="T28" fmla="*/ 228 w 228"/>
              <a:gd name="T29" fmla="*/ 150 h 235"/>
              <a:gd name="T30" fmla="*/ 228 w 228"/>
              <a:gd name="T31" fmla="*/ 124 h 235"/>
              <a:gd name="T32" fmla="*/ 141 w 228"/>
              <a:gd name="T33" fmla="*/ 87 h 235"/>
              <a:gd name="T34" fmla="*/ 141 w 228"/>
              <a:gd name="T35" fmla="*/ 51 h 235"/>
              <a:gd name="T36" fmla="*/ 115 w 228"/>
              <a:gd name="T37" fmla="*/ 0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28" h="235">
                <a:moveTo>
                  <a:pt x="115" y="0"/>
                </a:moveTo>
                <a:cubicBezTo>
                  <a:pt x="101" y="0"/>
                  <a:pt x="90" y="37"/>
                  <a:pt x="90" y="51"/>
                </a:cubicBezTo>
                <a:cubicBezTo>
                  <a:pt x="90" y="87"/>
                  <a:pt x="90" y="87"/>
                  <a:pt x="90" y="87"/>
                </a:cubicBezTo>
                <a:cubicBezTo>
                  <a:pt x="0" y="124"/>
                  <a:pt x="0" y="124"/>
                  <a:pt x="0" y="124"/>
                </a:cubicBezTo>
                <a:cubicBezTo>
                  <a:pt x="0" y="150"/>
                  <a:pt x="0" y="150"/>
                  <a:pt x="0" y="150"/>
                </a:cubicBezTo>
                <a:cubicBezTo>
                  <a:pt x="90" y="132"/>
                  <a:pt x="90" y="132"/>
                  <a:pt x="90" y="132"/>
                </a:cubicBezTo>
                <a:cubicBezTo>
                  <a:pt x="90" y="182"/>
                  <a:pt x="90" y="182"/>
                  <a:pt x="90" y="182"/>
                </a:cubicBezTo>
                <a:cubicBezTo>
                  <a:pt x="51" y="210"/>
                  <a:pt x="51" y="210"/>
                  <a:pt x="51" y="210"/>
                </a:cubicBezTo>
                <a:cubicBezTo>
                  <a:pt x="51" y="235"/>
                  <a:pt x="51" y="235"/>
                  <a:pt x="51" y="235"/>
                </a:cubicBezTo>
                <a:cubicBezTo>
                  <a:pt x="115" y="213"/>
                  <a:pt x="115" y="213"/>
                  <a:pt x="115" y="213"/>
                </a:cubicBezTo>
                <a:cubicBezTo>
                  <a:pt x="177" y="235"/>
                  <a:pt x="177" y="235"/>
                  <a:pt x="177" y="235"/>
                </a:cubicBezTo>
                <a:cubicBezTo>
                  <a:pt x="177" y="210"/>
                  <a:pt x="177" y="210"/>
                  <a:pt x="177" y="210"/>
                </a:cubicBezTo>
                <a:cubicBezTo>
                  <a:pt x="141" y="182"/>
                  <a:pt x="141" y="182"/>
                  <a:pt x="141" y="182"/>
                </a:cubicBezTo>
                <a:cubicBezTo>
                  <a:pt x="141" y="132"/>
                  <a:pt x="141" y="132"/>
                  <a:pt x="141" y="132"/>
                </a:cubicBezTo>
                <a:cubicBezTo>
                  <a:pt x="228" y="150"/>
                  <a:pt x="228" y="150"/>
                  <a:pt x="228" y="150"/>
                </a:cubicBezTo>
                <a:cubicBezTo>
                  <a:pt x="228" y="124"/>
                  <a:pt x="228" y="124"/>
                  <a:pt x="228" y="124"/>
                </a:cubicBezTo>
                <a:cubicBezTo>
                  <a:pt x="141" y="87"/>
                  <a:pt x="141" y="87"/>
                  <a:pt x="141" y="87"/>
                </a:cubicBezTo>
                <a:cubicBezTo>
                  <a:pt x="141" y="51"/>
                  <a:pt x="141" y="51"/>
                  <a:pt x="141" y="51"/>
                </a:cubicBezTo>
                <a:cubicBezTo>
                  <a:pt x="141" y="37"/>
                  <a:pt x="129" y="0"/>
                  <a:pt x="11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en-US" sz="3401" dirty="0"/>
          </a:p>
        </p:txBody>
      </p:sp>
      <p:sp>
        <p:nvSpPr>
          <p:cNvPr id="32" name="PA_任意多边形 11"/>
          <p:cNvSpPr>
            <a:spLocks noEditPoints="1"/>
          </p:cNvSpPr>
          <p:nvPr>
            <p:custDataLst>
              <p:tags r:id="rId10"/>
            </p:custDataLst>
          </p:nvPr>
        </p:nvSpPr>
        <p:spPr bwMode="auto">
          <a:xfrm>
            <a:off x="18847414" y="5018548"/>
            <a:ext cx="797916" cy="850367"/>
          </a:xfrm>
          <a:custGeom>
            <a:avLst/>
            <a:gdLst>
              <a:gd name="T0" fmla="*/ 104 w 139"/>
              <a:gd name="T1" fmla="*/ 99 h 177"/>
              <a:gd name="T2" fmla="*/ 91 w 139"/>
              <a:gd name="T3" fmla="*/ 160 h 177"/>
              <a:gd name="T4" fmla="*/ 133 w 139"/>
              <a:gd name="T5" fmla="*/ 164 h 177"/>
              <a:gd name="T6" fmla="*/ 133 w 139"/>
              <a:gd name="T7" fmla="*/ 177 h 177"/>
              <a:gd name="T8" fmla="*/ 0 w 139"/>
              <a:gd name="T9" fmla="*/ 170 h 177"/>
              <a:gd name="T10" fmla="*/ 51 w 139"/>
              <a:gd name="T11" fmla="*/ 164 h 177"/>
              <a:gd name="T12" fmla="*/ 81 w 139"/>
              <a:gd name="T13" fmla="*/ 151 h 177"/>
              <a:gd name="T14" fmla="*/ 10 w 139"/>
              <a:gd name="T15" fmla="*/ 147 h 177"/>
              <a:gd name="T16" fmla="*/ 10 w 139"/>
              <a:gd name="T17" fmla="*/ 139 h 177"/>
              <a:gd name="T18" fmla="*/ 94 w 139"/>
              <a:gd name="T19" fmla="*/ 120 h 177"/>
              <a:gd name="T20" fmla="*/ 84 w 139"/>
              <a:gd name="T21" fmla="*/ 92 h 177"/>
              <a:gd name="T22" fmla="*/ 69 w 139"/>
              <a:gd name="T23" fmla="*/ 94 h 177"/>
              <a:gd name="T24" fmla="*/ 53 w 139"/>
              <a:gd name="T25" fmla="*/ 113 h 177"/>
              <a:gd name="T26" fmla="*/ 46 w 139"/>
              <a:gd name="T27" fmla="*/ 117 h 177"/>
              <a:gd name="T28" fmla="*/ 24 w 139"/>
              <a:gd name="T29" fmla="*/ 109 h 177"/>
              <a:gd name="T30" fmla="*/ 26 w 139"/>
              <a:gd name="T31" fmla="*/ 97 h 177"/>
              <a:gd name="T32" fmla="*/ 21 w 139"/>
              <a:gd name="T33" fmla="*/ 89 h 177"/>
              <a:gd name="T34" fmla="*/ 63 w 139"/>
              <a:gd name="T35" fmla="*/ 24 h 177"/>
              <a:gd name="T36" fmla="*/ 67 w 139"/>
              <a:gd name="T37" fmla="*/ 26 h 177"/>
              <a:gd name="T38" fmla="*/ 69 w 139"/>
              <a:gd name="T39" fmla="*/ 14 h 177"/>
              <a:gd name="T40" fmla="*/ 76 w 139"/>
              <a:gd name="T41" fmla="*/ 2 h 177"/>
              <a:gd name="T42" fmla="*/ 109 w 139"/>
              <a:gd name="T43" fmla="*/ 29 h 177"/>
              <a:gd name="T44" fmla="*/ 96 w 139"/>
              <a:gd name="T45" fmla="*/ 30 h 177"/>
              <a:gd name="T46" fmla="*/ 94 w 139"/>
              <a:gd name="T47" fmla="*/ 42 h 177"/>
              <a:gd name="T48" fmla="*/ 87 w 139"/>
              <a:gd name="T49" fmla="*/ 63 h 177"/>
              <a:gd name="T50" fmla="*/ 92 w 139"/>
              <a:gd name="T51" fmla="*/ 81 h 177"/>
              <a:gd name="T52" fmla="*/ 89 w 139"/>
              <a:gd name="T53" fmla="*/ 26 h 177"/>
              <a:gd name="T54" fmla="*/ 74 w 139"/>
              <a:gd name="T55" fmla="*/ 30 h 177"/>
              <a:gd name="T56" fmla="*/ 89 w 139"/>
              <a:gd name="T57" fmla="*/ 26 h 177"/>
              <a:gd name="T58" fmla="*/ 80 w 139"/>
              <a:gd name="T59" fmla="*/ 59 h 177"/>
              <a:gd name="T60" fmla="*/ 62 w 139"/>
              <a:gd name="T61" fmla="*/ 33 h 177"/>
              <a:gd name="T62" fmla="*/ 54 w 139"/>
              <a:gd name="T63" fmla="*/ 104 h 177"/>
              <a:gd name="T64" fmla="*/ 56 w 139"/>
              <a:gd name="T65" fmla="*/ 76 h 177"/>
              <a:gd name="T66" fmla="*/ 62 w 139"/>
              <a:gd name="T67" fmla="*/ 63 h 177"/>
              <a:gd name="T68" fmla="*/ 82 w 139"/>
              <a:gd name="T69" fmla="*/ 69 h 177"/>
              <a:gd name="T70" fmla="*/ 67 w 139"/>
              <a:gd name="T71" fmla="*/ 69 h 177"/>
              <a:gd name="T72" fmla="*/ 67 w 139"/>
              <a:gd name="T73" fmla="*/ 69 h 177"/>
              <a:gd name="T74" fmla="*/ 75 w 139"/>
              <a:gd name="T75" fmla="*/ 86 h 177"/>
              <a:gd name="T76" fmla="*/ 82 w 139"/>
              <a:gd name="T77" fmla="*/ 83 h 177"/>
              <a:gd name="T78" fmla="*/ 82 w 139"/>
              <a:gd name="T79" fmla="*/ 69 h 177"/>
              <a:gd name="T80" fmla="*/ 33 w 139"/>
              <a:gd name="T81" fmla="*/ 101 h 177"/>
              <a:gd name="T82" fmla="*/ 31 w 139"/>
              <a:gd name="T83" fmla="*/ 104 h 177"/>
              <a:gd name="T84" fmla="*/ 42 w 139"/>
              <a:gd name="T85" fmla="*/ 106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39" h="177">
                <a:moveTo>
                  <a:pt x="92" y="81"/>
                </a:moveTo>
                <a:cubicBezTo>
                  <a:pt x="97" y="87"/>
                  <a:pt x="101" y="92"/>
                  <a:pt x="104" y="99"/>
                </a:cubicBezTo>
                <a:cubicBezTo>
                  <a:pt x="106" y="106"/>
                  <a:pt x="108" y="113"/>
                  <a:pt x="108" y="120"/>
                </a:cubicBezTo>
                <a:cubicBezTo>
                  <a:pt x="108" y="136"/>
                  <a:pt x="101" y="150"/>
                  <a:pt x="91" y="160"/>
                </a:cubicBezTo>
                <a:cubicBezTo>
                  <a:pt x="90" y="162"/>
                  <a:pt x="89" y="163"/>
                  <a:pt x="88" y="164"/>
                </a:cubicBezTo>
                <a:cubicBezTo>
                  <a:pt x="133" y="164"/>
                  <a:pt x="133" y="164"/>
                  <a:pt x="133" y="164"/>
                </a:cubicBezTo>
                <a:cubicBezTo>
                  <a:pt x="136" y="164"/>
                  <a:pt x="139" y="167"/>
                  <a:pt x="139" y="170"/>
                </a:cubicBezTo>
                <a:cubicBezTo>
                  <a:pt x="139" y="174"/>
                  <a:pt x="136" y="177"/>
                  <a:pt x="133" y="177"/>
                </a:cubicBezTo>
                <a:cubicBezTo>
                  <a:pt x="91" y="177"/>
                  <a:pt x="49" y="177"/>
                  <a:pt x="7" y="177"/>
                </a:cubicBezTo>
                <a:cubicBezTo>
                  <a:pt x="3" y="177"/>
                  <a:pt x="0" y="174"/>
                  <a:pt x="0" y="170"/>
                </a:cubicBezTo>
                <a:cubicBezTo>
                  <a:pt x="0" y="167"/>
                  <a:pt x="3" y="164"/>
                  <a:pt x="7" y="164"/>
                </a:cubicBezTo>
                <a:cubicBezTo>
                  <a:pt x="51" y="164"/>
                  <a:pt x="51" y="164"/>
                  <a:pt x="51" y="164"/>
                </a:cubicBezTo>
                <a:cubicBezTo>
                  <a:pt x="51" y="164"/>
                  <a:pt x="51" y="164"/>
                  <a:pt x="51" y="164"/>
                </a:cubicBezTo>
                <a:cubicBezTo>
                  <a:pt x="63" y="164"/>
                  <a:pt x="74" y="159"/>
                  <a:pt x="81" y="151"/>
                </a:cubicBezTo>
                <a:cubicBezTo>
                  <a:pt x="83" y="150"/>
                  <a:pt x="84" y="148"/>
                  <a:pt x="85" y="147"/>
                </a:cubicBezTo>
                <a:cubicBezTo>
                  <a:pt x="10" y="147"/>
                  <a:pt x="10" y="147"/>
                  <a:pt x="10" y="147"/>
                </a:cubicBezTo>
                <a:cubicBezTo>
                  <a:pt x="8" y="147"/>
                  <a:pt x="6" y="145"/>
                  <a:pt x="6" y="143"/>
                </a:cubicBezTo>
                <a:cubicBezTo>
                  <a:pt x="6" y="141"/>
                  <a:pt x="8" y="139"/>
                  <a:pt x="10" y="139"/>
                </a:cubicBezTo>
                <a:cubicBezTo>
                  <a:pt x="90" y="139"/>
                  <a:pt x="90" y="139"/>
                  <a:pt x="90" y="139"/>
                </a:cubicBezTo>
                <a:cubicBezTo>
                  <a:pt x="93" y="133"/>
                  <a:pt x="94" y="127"/>
                  <a:pt x="94" y="120"/>
                </a:cubicBezTo>
                <a:cubicBezTo>
                  <a:pt x="94" y="114"/>
                  <a:pt x="93" y="109"/>
                  <a:pt x="91" y="104"/>
                </a:cubicBezTo>
                <a:cubicBezTo>
                  <a:pt x="89" y="100"/>
                  <a:pt x="87" y="96"/>
                  <a:pt x="84" y="92"/>
                </a:cubicBezTo>
                <a:cubicBezTo>
                  <a:pt x="81" y="94"/>
                  <a:pt x="78" y="94"/>
                  <a:pt x="75" y="94"/>
                </a:cubicBezTo>
                <a:cubicBezTo>
                  <a:pt x="73" y="94"/>
                  <a:pt x="71" y="94"/>
                  <a:pt x="69" y="94"/>
                </a:cubicBezTo>
                <a:cubicBezTo>
                  <a:pt x="59" y="111"/>
                  <a:pt x="59" y="111"/>
                  <a:pt x="59" y="111"/>
                </a:cubicBezTo>
                <a:cubicBezTo>
                  <a:pt x="58" y="113"/>
                  <a:pt x="55" y="114"/>
                  <a:pt x="53" y="113"/>
                </a:cubicBezTo>
                <a:cubicBezTo>
                  <a:pt x="50" y="111"/>
                  <a:pt x="50" y="111"/>
                  <a:pt x="50" y="111"/>
                </a:cubicBezTo>
                <a:cubicBezTo>
                  <a:pt x="46" y="117"/>
                  <a:pt x="46" y="117"/>
                  <a:pt x="46" y="117"/>
                </a:cubicBezTo>
                <a:cubicBezTo>
                  <a:pt x="45" y="119"/>
                  <a:pt x="42" y="119"/>
                  <a:pt x="40" y="118"/>
                </a:cubicBezTo>
                <a:cubicBezTo>
                  <a:pt x="24" y="109"/>
                  <a:pt x="24" y="109"/>
                  <a:pt x="24" y="109"/>
                </a:cubicBezTo>
                <a:cubicBezTo>
                  <a:pt x="22" y="108"/>
                  <a:pt x="21" y="105"/>
                  <a:pt x="22" y="103"/>
                </a:cubicBezTo>
                <a:cubicBezTo>
                  <a:pt x="26" y="97"/>
                  <a:pt x="26" y="97"/>
                  <a:pt x="26" y="97"/>
                </a:cubicBezTo>
                <a:cubicBezTo>
                  <a:pt x="22" y="95"/>
                  <a:pt x="22" y="95"/>
                  <a:pt x="22" y="95"/>
                </a:cubicBezTo>
                <a:cubicBezTo>
                  <a:pt x="20" y="94"/>
                  <a:pt x="20" y="91"/>
                  <a:pt x="21" y="89"/>
                </a:cubicBezTo>
                <a:cubicBezTo>
                  <a:pt x="57" y="26"/>
                  <a:pt x="57" y="26"/>
                  <a:pt x="57" y="26"/>
                </a:cubicBezTo>
                <a:cubicBezTo>
                  <a:pt x="58" y="24"/>
                  <a:pt x="61" y="23"/>
                  <a:pt x="63" y="24"/>
                </a:cubicBezTo>
                <a:cubicBezTo>
                  <a:pt x="63" y="24"/>
                  <a:pt x="63" y="24"/>
                  <a:pt x="63" y="24"/>
                </a:cubicBezTo>
                <a:cubicBezTo>
                  <a:pt x="67" y="26"/>
                  <a:pt x="67" y="26"/>
                  <a:pt x="67" y="26"/>
                </a:cubicBezTo>
                <a:cubicBezTo>
                  <a:pt x="73" y="16"/>
                  <a:pt x="73" y="16"/>
                  <a:pt x="73" y="16"/>
                </a:cubicBezTo>
                <a:cubicBezTo>
                  <a:pt x="69" y="14"/>
                  <a:pt x="69" y="14"/>
                  <a:pt x="69" y="14"/>
                </a:cubicBezTo>
                <a:cubicBezTo>
                  <a:pt x="66" y="12"/>
                  <a:pt x="65" y="8"/>
                  <a:pt x="66" y="5"/>
                </a:cubicBezTo>
                <a:cubicBezTo>
                  <a:pt x="68" y="1"/>
                  <a:pt x="72" y="0"/>
                  <a:pt x="76" y="2"/>
                </a:cubicBezTo>
                <a:cubicBezTo>
                  <a:pt x="86" y="8"/>
                  <a:pt x="96" y="14"/>
                  <a:pt x="107" y="20"/>
                </a:cubicBezTo>
                <a:cubicBezTo>
                  <a:pt x="110" y="22"/>
                  <a:pt x="111" y="26"/>
                  <a:pt x="109" y="29"/>
                </a:cubicBezTo>
                <a:cubicBezTo>
                  <a:pt x="107" y="33"/>
                  <a:pt x="103" y="34"/>
                  <a:pt x="100" y="32"/>
                </a:cubicBezTo>
                <a:cubicBezTo>
                  <a:pt x="96" y="30"/>
                  <a:pt x="96" y="30"/>
                  <a:pt x="96" y="30"/>
                </a:cubicBezTo>
                <a:cubicBezTo>
                  <a:pt x="90" y="40"/>
                  <a:pt x="90" y="40"/>
                  <a:pt x="90" y="40"/>
                </a:cubicBezTo>
                <a:cubicBezTo>
                  <a:pt x="94" y="42"/>
                  <a:pt x="94" y="42"/>
                  <a:pt x="94" y="42"/>
                </a:cubicBezTo>
                <a:cubicBezTo>
                  <a:pt x="96" y="43"/>
                  <a:pt x="97" y="46"/>
                  <a:pt x="96" y="48"/>
                </a:cubicBezTo>
                <a:cubicBezTo>
                  <a:pt x="87" y="63"/>
                  <a:pt x="87" y="63"/>
                  <a:pt x="87" y="63"/>
                </a:cubicBezTo>
                <a:cubicBezTo>
                  <a:pt x="91" y="66"/>
                  <a:pt x="93" y="71"/>
                  <a:pt x="93" y="76"/>
                </a:cubicBezTo>
                <a:cubicBezTo>
                  <a:pt x="93" y="78"/>
                  <a:pt x="93" y="80"/>
                  <a:pt x="92" y="81"/>
                </a:cubicBezTo>
                <a:close/>
                <a:moveTo>
                  <a:pt x="89" y="26"/>
                </a:moveTo>
                <a:cubicBezTo>
                  <a:pt x="89" y="26"/>
                  <a:pt x="89" y="26"/>
                  <a:pt x="89" y="26"/>
                </a:cubicBezTo>
                <a:cubicBezTo>
                  <a:pt x="86" y="24"/>
                  <a:pt x="83" y="22"/>
                  <a:pt x="80" y="20"/>
                </a:cubicBezTo>
                <a:cubicBezTo>
                  <a:pt x="74" y="30"/>
                  <a:pt x="74" y="30"/>
                  <a:pt x="74" y="30"/>
                </a:cubicBezTo>
                <a:cubicBezTo>
                  <a:pt x="83" y="36"/>
                  <a:pt x="83" y="36"/>
                  <a:pt x="83" y="36"/>
                </a:cubicBezTo>
                <a:cubicBezTo>
                  <a:pt x="89" y="26"/>
                  <a:pt x="89" y="26"/>
                  <a:pt x="89" y="26"/>
                </a:cubicBezTo>
                <a:close/>
                <a:moveTo>
                  <a:pt x="80" y="59"/>
                </a:moveTo>
                <a:cubicBezTo>
                  <a:pt x="80" y="59"/>
                  <a:pt x="80" y="59"/>
                  <a:pt x="80" y="59"/>
                </a:cubicBezTo>
                <a:cubicBezTo>
                  <a:pt x="87" y="47"/>
                  <a:pt x="87" y="47"/>
                  <a:pt x="87" y="47"/>
                </a:cubicBezTo>
                <a:cubicBezTo>
                  <a:pt x="78" y="43"/>
                  <a:pt x="70" y="38"/>
                  <a:pt x="62" y="33"/>
                </a:cubicBezTo>
                <a:cubicBezTo>
                  <a:pt x="30" y="90"/>
                  <a:pt x="30" y="90"/>
                  <a:pt x="30" y="90"/>
                </a:cubicBezTo>
                <a:cubicBezTo>
                  <a:pt x="38" y="94"/>
                  <a:pt x="46" y="99"/>
                  <a:pt x="54" y="104"/>
                </a:cubicBezTo>
                <a:cubicBezTo>
                  <a:pt x="62" y="90"/>
                  <a:pt x="62" y="90"/>
                  <a:pt x="62" y="90"/>
                </a:cubicBezTo>
                <a:cubicBezTo>
                  <a:pt x="58" y="86"/>
                  <a:pt x="56" y="81"/>
                  <a:pt x="56" y="76"/>
                </a:cubicBezTo>
                <a:cubicBezTo>
                  <a:pt x="56" y="71"/>
                  <a:pt x="58" y="66"/>
                  <a:pt x="62" y="63"/>
                </a:cubicBezTo>
                <a:cubicBezTo>
                  <a:pt x="62" y="63"/>
                  <a:pt x="62" y="63"/>
                  <a:pt x="62" y="63"/>
                </a:cubicBezTo>
                <a:cubicBezTo>
                  <a:pt x="67" y="58"/>
                  <a:pt x="73" y="57"/>
                  <a:pt x="80" y="59"/>
                </a:cubicBezTo>
                <a:close/>
                <a:moveTo>
                  <a:pt x="82" y="69"/>
                </a:moveTo>
                <a:cubicBezTo>
                  <a:pt x="82" y="69"/>
                  <a:pt x="82" y="69"/>
                  <a:pt x="82" y="69"/>
                </a:cubicBezTo>
                <a:cubicBezTo>
                  <a:pt x="78" y="65"/>
                  <a:pt x="71" y="65"/>
                  <a:pt x="67" y="69"/>
                </a:cubicBezTo>
                <a:cubicBezTo>
                  <a:pt x="67" y="69"/>
                  <a:pt x="67" y="69"/>
                  <a:pt x="67" y="69"/>
                </a:cubicBezTo>
                <a:cubicBezTo>
                  <a:pt x="67" y="69"/>
                  <a:pt x="67" y="69"/>
                  <a:pt x="67" y="69"/>
                </a:cubicBezTo>
                <a:cubicBezTo>
                  <a:pt x="65" y="71"/>
                  <a:pt x="64" y="73"/>
                  <a:pt x="64" y="76"/>
                </a:cubicBezTo>
                <a:cubicBezTo>
                  <a:pt x="64" y="82"/>
                  <a:pt x="69" y="86"/>
                  <a:pt x="75" y="86"/>
                </a:cubicBezTo>
                <a:cubicBezTo>
                  <a:pt x="77" y="86"/>
                  <a:pt x="80" y="85"/>
                  <a:pt x="82" y="83"/>
                </a:cubicBezTo>
                <a:cubicBezTo>
                  <a:pt x="82" y="83"/>
                  <a:pt x="82" y="83"/>
                  <a:pt x="82" y="83"/>
                </a:cubicBezTo>
                <a:cubicBezTo>
                  <a:pt x="84" y="81"/>
                  <a:pt x="85" y="79"/>
                  <a:pt x="85" y="76"/>
                </a:cubicBezTo>
                <a:cubicBezTo>
                  <a:pt x="85" y="73"/>
                  <a:pt x="84" y="71"/>
                  <a:pt x="82" y="69"/>
                </a:cubicBezTo>
                <a:cubicBezTo>
                  <a:pt x="82" y="69"/>
                  <a:pt x="82" y="69"/>
                  <a:pt x="82" y="69"/>
                </a:cubicBezTo>
                <a:close/>
                <a:moveTo>
                  <a:pt x="33" y="101"/>
                </a:moveTo>
                <a:cubicBezTo>
                  <a:pt x="33" y="101"/>
                  <a:pt x="33" y="101"/>
                  <a:pt x="33" y="101"/>
                </a:cubicBezTo>
                <a:cubicBezTo>
                  <a:pt x="31" y="104"/>
                  <a:pt x="31" y="104"/>
                  <a:pt x="31" y="104"/>
                </a:cubicBezTo>
                <a:cubicBezTo>
                  <a:pt x="41" y="109"/>
                  <a:pt x="41" y="109"/>
                  <a:pt x="41" y="109"/>
                </a:cubicBezTo>
                <a:cubicBezTo>
                  <a:pt x="42" y="106"/>
                  <a:pt x="42" y="106"/>
                  <a:pt x="42" y="106"/>
                </a:cubicBezTo>
                <a:cubicBezTo>
                  <a:pt x="33" y="101"/>
                  <a:pt x="33" y="101"/>
                  <a:pt x="33" y="1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230394" tIns="115197" rIns="230394" bIns="115197" numCol="1" anchor="t" anchorCtr="0" compatLnSpc="1"/>
          <a:lstStyle/>
          <a:p>
            <a:pPr defTabSz="2303922"/>
            <a:endParaRPr lang="zh-CN" altLang="en-US" sz="4535">
              <a:solidFill>
                <a:srgbClr val="333333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grpSp>
        <p:nvGrpSpPr>
          <p:cNvPr id="33" name="PA_组合 79"/>
          <p:cNvGrpSpPr/>
          <p:nvPr>
            <p:custDataLst>
              <p:tags r:id="rId11"/>
            </p:custDataLst>
          </p:nvPr>
        </p:nvGrpSpPr>
        <p:grpSpPr>
          <a:xfrm>
            <a:off x="17370322" y="6259023"/>
            <a:ext cx="3811029" cy="4776540"/>
            <a:chOff x="522514" y="3027330"/>
            <a:chExt cx="1512542" cy="1440160"/>
          </a:xfrm>
        </p:grpSpPr>
        <p:sp>
          <p:nvSpPr>
            <p:cNvPr id="34" name="矩形 33"/>
            <p:cNvSpPr/>
            <p:nvPr/>
          </p:nvSpPr>
          <p:spPr>
            <a:xfrm>
              <a:off x="522514" y="3027330"/>
              <a:ext cx="1512542" cy="1440160"/>
            </a:xfrm>
            <a:prstGeom prst="rect">
              <a:avLst/>
            </a:prstGeom>
            <a:solidFill>
              <a:schemeClr val="bg1">
                <a:lumMod val="85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303922"/>
              <a:endParaRPr lang="zh-CN" altLang="en-US" sz="4535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cxnSp>
          <p:nvCxnSpPr>
            <p:cNvPr id="35" name="直接连接符 34"/>
            <p:cNvCxnSpPr/>
            <p:nvPr/>
          </p:nvCxnSpPr>
          <p:spPr>
            <a:xfrm>
              <a:off x="522514" y="3393953"/>
              <a:ext cx="1512542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PA_矩形 62"/>
          <p:cNvSpPr/>
          <p:nvPr>
            <p:custDataLst>
              <p:tags r:id="rId12"/>
            </p:custDataLst>
          </p:nvPr>
        </p:nvSpPr>
        <p:spPr>
          <a:xfrm>
            <a:off x="17699730" y="7956703"/>
            <a:ext cx="3093283" cy="12571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2303922">
              <a:lnSpc>
                <a:spcPct val="150000"/>
              </a:lnSpc>
            </a:pPr>
            <a:r>
              <a:rPr lang="zh-CN" altLang="en-US" sz="2523" dirty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课程技术总结</a:t>
            </a:r>
            <a:endParaRPr lang="en-US" altLang="zh-CN" sz="2523" dirty="0">
              <a:ln w="6350">
                <a:noFill/>
              </a:ln>
              <a:solidFill>
                <a:srgbClr val="FFFFFF">
                  <a:lumMod val="50000"/>
                </a:srgb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  <a:p>
            <a:pPr defTabSz="2303922">
              <a:lnSpc>
                <a:spcPct val="150000"/>
              </a:lnSpc>
            </a:pPr>
            <a:r>
              <a:rPr lang="zh-CN" altLang="en-US" sz="2523" dirty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交流互动</a:t>
            </a:r>
            <a:endParaRPr lang="en-US" altLang="zh-CN" sz="2523" dirty="0">
              <a:ln w="6350">
                <a:noFill/>
              </a:ln>
              <a:solidFill>
                <a:srgbClr val="FFFFFF">
                  <a:lumMod val="50000"/>
                </a:srgb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8" name="PA_矩形 67"/>
          <p:cNvSpPr/>
          <p:nvPr>
            <p:custDataLst>
              <p:tags r:id="rId13"/>
            </p:custDataLst>
          </p:nvPr>
        </p:nvSpPr>
        <p:spPr>
          <a:xfrm>
            <a:off x="18406845" y="6499746"/>
            <a:ext cx="1736373" cy="5577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2303922"/>
            <a:r>
              <a:rPr lang="zh-CN" altLang="en-US" sz="3024" b="1" dirty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课程总结</a:t>
            </a:r>
          </a:p>
        </p:txBody>
      </p:sp>
      <p:sp>
        <p:nvSpPr>
          <p:cNvPr id="40" name="PA_矩形 60"/>
          <p:cNvSpPr/>
          <p:nvPr>
            <p:custDataLst>
              <p:tags r:id="rId14"/>
            </p:custDataLst>
          </p:nvPr>
        </p:nvSpPr>
        <p:spPr>
          <a:xfrm>
            <a:off x="1938504" y="7620520"/>
            <a:ext cx="3811027" cy="674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303922">
              <a:lnSpc>
                <a:spcPct val="150000"/>
              </a:lnSpc>
            </a:pPr>
            <a:r>
              <a:rPr lang="en-US" sz="2523" dirty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OpenGL </a:t>
            </a:r>
            <a:r>
              <a:rPr lang="zh-CN" altLang="en-US" sz="2523" dirty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与</a:t>
            </a:r>
            <a:r>
              <a:rPr lang="en-US" altLang="zh-CN" sz="2523" dirty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OpenGL ES</a:t>
            </a:r>
          </a:p>
        </p:txBody>
      </p:sp>
      <p:sp>
        <p:nvSpPr>
          <p:cNvPr id="41" name="PA_矩形 60"/>
          <p:cNvSpPr/>
          <p:nvPr>
            <p:custDataLst>
              <p:tags r:id="rId15"/>
            </p:custDataLst>
          </p:nvPr>
        </p:nvSpPr>
        <p:spPr>
          <a:xfrm>
            <a:off x="12120725" y="7739358"/>
            <a:ext cx="3811027" cy="1839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303922">
              <a:lnSpc>
                <a:spcPct val="150000"/>
              </a:lnSpc>
            </a:pPr>
            <a:r>
              <a:rPr lang="en-US" sz="2523" dirty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OpenGL</a:t>
            </a:r>
            <a:r>
              <a:rPr lang="zh-CN" altLang="en-US" sz="2523" dirty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渲染流程</a:t>
            </a:r>
          </a:p>
          <a:p>
            <a:pPr defTabSz="2303922">
              <a:lnSpc>
                <a:spcPct val="150000"/>
              </a:lnSpc>
            </a:pPr>
            <a:r>
              <a:rPr lang="zh-CN" altLang="en-US" sz="2523" dirty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着色器与</a:t>
            </a:r>
            <a:r>
              <a:rPr lang="en-US" altLang="zh-CN" sz="2523" dirty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GLSL</a:t>
            </a:r>
          </a:p>
          <a:p>
            <a:pPr defTabSz="2303922">
              <a:lnSpc>
                <a:spcPct val="150000"/>
              </a:lnSpc>
            </a:pPr>
            <a:r>
              <a:rPr lang="en-US" altLang="zh-CN" sz="2523" dirty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OpenGL </a:t>
            </a:r>
            <a:r>
              <a:rPr lang="zh-CN" altLang="en-US" sz="2523" dirty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坐标</a:t>
            </a:r>
          </a:p>
        </p:txBody>
      </p:sp>
      <p:sp>
        <p:nvSpPr>
          <p:cNvPr id="42" name="矩形 41"/>
          <p:cNvSpPr/>
          <p:nvPr/>
        </p:nvSpPr>
        <p:spPr>
          <a:xfrm>
            <a:off x="12017695" y="4737834"/>
            <a:ext cx="4017869" cy="631029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401" dirty="0"/>
          </a:p>
        </p:txBody>
      </p:sp>
      <p:sp>
        <p:nvSpPr>
          <p:cNvPr id="3" name="PA_矩形 60"/>
          <p:cNvSpPr/>
          <p:nvPr>
            <p:custDataLst>
              <p:tags r:id="rId16"/>
            </p:custDataLst>
          </p:nvPr>
        </p:nvSpPr>
        <p:spPr>
          <a:xfrm>
            <a:off x="7082443" y="7620521"/>
            <a:ext cx="3980434" cy="674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303922">
              <a:lnSpc>
                <a:spcPct val="150000"/>
              </a:lnSpc>
            </a:pPr>
            <a:r>
              <a:rPr lang="en-US" sz="2523" dirty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GlSurfaceView</a:t>
            </a:r>
            <a:r>
              <a:rPr lang="zh-CN" altLang="en-US" sz="2523" dirty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的使用</a:t>
            </a:r>
          </a:p>
        </p:txBody>
      </p:sp>
    </p:spTree>
    <p:extLst>
      <p:ext uri="{BB962C8B-B14F-4D97-AF65-F5344CB8AC3E}">
        <p14:creationId xmlns:p14="http://schemas.microsoft.com/office/powerpoint/2010/main" val="2356271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4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5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1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4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4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5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1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5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1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6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6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64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6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6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7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74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75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7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1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5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1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4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61" grpId="0"/>
      <p:bldP spid="65" grpId="0"/>
      <p:bldP spid="66" grpId="0"/>
      <p:bldP spid="27" grpId="0"/>
      <p:bldP spid="32" grpId="0" bldLvl="0" animBg="1"/>
      <p:bldP spid="37" grpId="0" animBg="1" autoUpdateAnimBg="0"/>
      <p:bldP spid="38" grpId="0"/>
      <p:bldP spid="40" grpId="0"/>
      <p:bldP spid="41" grpId="0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heme/theme1.xml><?xml version="1.0" encoding="utf-8"?>
<a:theme xmlns:a="http://schemas.openxmlformats.org/drawingml/2006/main" name="Office 主题​​">
  <a:themeElements>
    <a:clrScheme name="蓝色暖调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wrap="none" lIns="91440" tIns="45720" rIns="91440" bIns="45720" rtlCol="0">
        <a:normAutofit/>
      </a:bodyPr>
      <a:lstStyle>
        <a:defPPr algn="ctr">
          <a:lnSpc>
            <a:spcPct val="150000"/>
          </a:lnSpc>
          <a:defRPr sz="3200">
            <a:solidFill>
              <a:srgbClr val="1577BA"/>
            </a:solidFill>
            <a:latin typeface="思源黑体 CN Normal" panose="020B0400000000000000" pitchFamily="34" charset="-122"/>
            <a:ea typeface="思源黑体 CN Normal" panose="020B0400000000000000" pitchFamily="34" charset="-122"/>
            <a:cs typeface="Source Han Sans CN Normal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12664</TotalTime>
  <Words>483</Words>
  <Application>Microsoft Office PowerPoint</Application>
  <PresentationFormat>自定义</PresentationFormat>
  <Paragraphs>119</Paragraphs>
  <Slides>17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5" baseType="lpstr">
      <vt:lpstr>Calibri</vt:lpstr>
      <vt:lpstr>Calibri Light</vt:lpstr>
      <vt:lpstr>Helvetica Neue</vt:lpstr>
      <vt:lpstr>MS Mincho</vt:lpstr>
      <vt:lpstr>Noto Sans CJK SC Medium</vt:lpstr>
      <vt:lpstr>Source Han Sans CN Normal</vt:lpstr>
      <vt:lpstr>等线</vt:lpstr>
      <vt:lpstr>等线 Light</vt:lpstr>
      <vt:lpstr>黑体</vt:lpstr>
      <vt:lpstr>思源黑体 CN Bold</vt:lpstr>
      <vt:lpstr>思源黑体 CN Normal</vt:lpstr>
      <vt:lpstr>宋体</vt:lpstr>
      <vt:lpstr>微软雅黑</vt:lpstr>
      <vt:lpstr>Arial</vt:lpstr>
      <vt:lpstr>Impact</vt:lpstr>
      <vt:lpstr>Times New Roman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什么是OpenGl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谢谢观看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css布局</dc:title>
  <dc:creator>刘碎春</dc:creator>
  <cp:lastModifiedBy>Windows 用户</cp:lastModifiedBy>
  <cp:revision>2059</cp:revision>
  <dcterms:created xsi:type="dcterms:W3CDTF">2014-06-24T08:28:00Z</dcterms:created>
  <dcterms:modified xsi:type="dcterms:W3CDTF">2021-02-01T11:48:56Z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2052-10.1.0.7224</vt:lpwstr>
  </property>
</Properties>
</file>