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513" r:id="rId2"/>
    <p:sldId id="522" r:id="rId3"/>
    <p:sldId id="517" r:id="rId4"/>
    <p:sldId id="544" r:id="rId5"/>
    <p:sldId id="489" r:id="rId6"/>
    <p:sldId id="543" r:id="rId7"/>
    <p:sldId id="545" r:id="rId8"/>
    <p:sldId id="521" r:id="rId9"/>
    <p:sldId id="541" r:id="rId10"/>
    <p:sldId id="542" r:id="rId11"/>
    <p:sldId id="546" r:id="rId12"/>
    <p:sldId id="547" r:id="rId13"/>
    <p:sldId id="487" r:id="rId14"/>
    <p:sldId id="548" r:id="rId15"/>
    <p:sldId id="549" r:id="rId16"/>
    <p:sldId id="550" r:id="rId17"/>
    <p:sldId id="551" r:id="rId18"/>
    <p:sldId id="538" r:id="rId19"/>
    <p:sldId id="539" r:id="rId20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1">
          <p15:clr>
            <a:srgbClr val="A4A3A4"/>
          </p15:clr>
        </p15:guide>
        <p15:guide id="2" pos="388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6D7A"/>
    <a:srgbClr val="33C3AB"/>
    <a:srgbClr val="364555"/>
    <a:srgbClr val="FCB030"/>
    <a:srgbClr val="EB5F56"/>
    <a:srgbClr val="EC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138" y="258"/>
      </p:cViewPr>
      <p:guideLst>
        <p:guide orient="horz" pos="2141"/>
        <p:guide pos="388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F057F-C503-4354-B656-01B5AEED573D}" type="datetimeFigureOut">
              <a:rPr lang="zh-CN" altLang="en-US" smtClean="0"/>
              <a:t>2020/10/10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DE23D-E1A6-4E23-893A-432587B37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0645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ijiahao.baidu.com/s?id=1609373471994487281&amp;wfr=spider&amp;for=pc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aijiahao.baidu.com/s?id=1609373471994487281&amp;wfr=spider&amp;for=pc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aijiahao.baidu.com/s?id=1609373471994487281&amp;wfr=spider&amp;for=pc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aijiahao.baidu.com/s?id=1609373471994487281&amp;wfr=spider&amp;for=pc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3623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877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4</a:t>
            </a:r>
            <a:r>
              <a:rPr lang="zh-CN" altLang="en-US"/>
              <a:t>、 课程目标</a:t>
            </a:r>
          </a:p>
        </p:txBody>
      </p:sp>
    </p:spTree>
    <p:extLst>
      <p:ext uri="{BB962C8B-B14F-4D97-AF65-F5344CB8AC3E}">
        <p14:creationId xmlns:p14="http://schemas.microsoft.com/office/powerpoint/2010/main" val="3795605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hlinkClick r:id="rId3"/>
              </a:rPr>
              <a:t>https://baijiahao.baidu.com/s?id=1609373471994487281&amp;wfr=spider&amp;for=pc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7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hlinkClick r:id="rId3"/>
              </a:rPr>
              <a:t>https://baijiahao.baidu.com/s?id=1609373471994487281&amp;wfr=spider&amp;for=pc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081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hlinkClick r:id="rId3"/>
              </a:rPr>
              <a:t>https://baijiahao.baidu.com/s?id=1609373471994487281&amp;wfr=spider&amp;for=pc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917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hlinkClick r:id="rId3"/>
              </a:rPr>
              <a:t>https://baijiahao.baidu.com/s?id=1609373471994487281&amp;wfr=spider&amp;for=pc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122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6553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6682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矩形 1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380967" y="274630"/>
            <a:ext cx="11430278" cy="582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175">
                <a:solidFill>
                  <a:srgbClr val="00B050"/>
                </a:solidFill>
                <a:latin typeface="黑体" panose="02010609060101010101" charset="-122"/>
                <a:ea typeface="黑体" panose="0201060906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285720"/>
            <a:ext cx="380961" cy="571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矩形 1"/>
          <p:cNvSpPr/>
          <p:nvPr userDrawn="1"/>
        </p:nvSpPr>
        <p:spPr>
          <a:xfrm>
            <a:off x="1" y="285720"/>
            <a:ext cx="380961" cy="5714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标题占位符 1"/>
          <p:cNvSpPr>
            <a:spLocks noGrp="1"/>
          </p:cNvSpPr>
          <p:nvPr>
            <p:ph type="title" hasCustomPrompt="1"/>
          </p:nvPr>
        </p:nvSpPr>
        <p:spPr>
          <a:xfrm>
            <a:off x="380961" y="274631"/>
            <a:ext cx="11430121" cy="582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/>
              <a:t>单击此处编辑标题样式</a:t>
            </a:r>
          </a:p>
        </p:txBody>
      </p:sp>
      <p:sp>
        <p:nvSpPr>
          <p:cNvPr id="6" name="文本占位符 10"/>
          <p:cNvSpPr>
            <a:spLocks noGrp="1"/>
          </p:cNvSpPr>
          <p:nvPr>
            <p:ph type="body" sz="quarter" idx="12" hasCustomPrompt="1"/>
          </p:nvPr>
        </p:nvSpPr>
        <p:spPr>
          <a:xfrm>
            <a:off x="897312" y="1181070"/>
            <a:ext cx="10397376" cy="5200601"/>
          </a:xfrm>
          <a:prstGeom prst="rect">
            <a:avLst/>
          </a:prstGeom>
        </p:spPr>
        <p:txBody>
          <a:bodyPr/>
          <a:lstStyle>
            <a:lvl1pPr marL="457017" indent="-457017">
              <a:buClr>
                <a:srgbClr val="1577BA"/>
              </a:buClr>
              <a:buFont typeface="Arial" panose="020B0604020202020204" pitchFamily="34" charset="0"/>
              <a:buChar char="•"/>
              <a:defRPr lang="zh-CN" altLang="en-US" sz="3387" b="0" kern="1200" dirty="0" smtClean="0">
                <a:solidFill>
                  <a:srgbClr val="1577BA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cs"/>
              </a:defRPr>
            </a:lvl1pPr>
            <a:lvl2pPr>
              <a:defRPr sz="2540"/>
            </a:lvl2pPr>
          </a:lstStyle>
          <a:p>
            <a:pPr marL="457017" lvl="0" indent="-457017" algn="l" defTabSz="1218824" rtl="0" eaLnBrk="1" latinLnBrk="0" hangingPunct="1">
              <a:lnSpc>
                <a:spcPct val="150000"/>
              </a:lnSpc>
              <a:spcBef>
                <a:spcPts val="130"/>
              </a:spcBef>
              <a:buFont typeface="Arial" panose="020B0604020202020204" pitchFamily="34" charset="0"/>
              <a:buChar char="•"/>
            </a:pPr>
            <a:r>
              <a:rPr lang="zh-CN" altLang="en-US" dirty="0"/>
              <a:t>编辑文本样式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90655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567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7310730" y="6385680"/>
            <a:ext cx="4801796" cy="426766"/>
            <a:chOff x="13815185" y="12067752"/>
            <a:chExt cx="9074019" cy="806509"/>
          </a:xfrm>
        </p:grpSpPr>
        <p:grpSp>
          <p:nvGrpSpPr>
            <p:cNvPr id="2" name="组合 1">
              <a:extLst>
                <a:ext uri="{FF2B5EF4-FFF2-40B4-BE49-F238E27FC236}">
                  <a16:creationId xmlns="" xmlns:a16="http://schemas.microsoft.com/office/drawing/2014/main" id="{9BA6A0B2-7212-4940-B20B-F4D59FD12162}"/>
                </a:ext>
              </a:extLst>
            </p:cNvPr>
            <p:cNvGrpSpPr/>
            <p:nvPr userDrawn="1"/>
          </p:nvGrpSpPr>
          <p:grpSpPr>
            <a:xfrm>
              <a:off x="14759693" y="12228510"/>
              <a:ext cx="8129511" cy="557826"/>
              <a:chOff x="15969848" y="12230840"/>
              <a:chExt cx="6626379" cy="557826"/>
            </a:xfrm>
          </p:grpSpPr>
          <p:sp>
            <p:nvSpPr>
              <p:cNvPr id="6" name="文本框 5">
                <a:extLst>
                  <a:ext uri="{FF2B5EF4-FFF2-40B4-BE49-F238E27FC236}">
                    <a16:creationId xmlns="" xmlns:a16="http://schemas.microsoft.com/office/drawing/2014/main" id="{C1BD0C29-A1CB-432B-BD72-BD1C560C6B22}"/>
                  </a:ext>
                </a:extLst>
              </p:cNvPr>
              <p:cNvSpPr txBox="1"/>
              <p:nvPr userDrawn="1"/>
            </p:nvSpPr>
            <p:spPr>
              <a:xfrm>
                <a:off x="15969848" y="12244832"/>
                <a:ext cx="3499236" cy="5438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70" b="1" dirty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| </a:t>
                </a:r>
                <a:r>
                  <a:rPr lang="en-US" altLang="zh-CN" sz="1270" b="1" dirty="0" smtClean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android</a:t>
                </a:r>
                <a:r>
                  <a:rPr lang="zh-CN" altLang="en-US" sz="1270" b="1" dirty="0" smtClean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移动互联网高级开发</a:t>
                </a:r>
                <a:endParaRPr lang="en-US" sz="1270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endParaRPr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="" xmlns:a16="http://schemas.microsoft.com/office/drawing/2014/main" id="{AA59E0D3-D086-4C73-A629-108E4B253682}"/>
                  </a:ext>
                </a:extLst>
              </p:cNvPr>
              <p:cNvSpPr txBox="1"/>
              <p:nvPr userDrawn="1"/>
            </p:nvSpPr>
            <p:spPr>
              <a:xfrm>
                <a:off x="19264890" y="12230840"/>
                <a:ext cx="3331337" cy="5438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70" b="1" dirty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| </a:t>
                </a:r>
                <a:r>
                  <a:rPr lang="zh-CN" altLang="en-US" sz="1270" b="1" dirty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官方</a:t>
                </a:r>
                <a:r>
                  <a:rPr lang="zh-CN" altLang="en-US" sz="1270" b="1" dirty="0" smtClean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客服</a:t>
                </a:r>
                <a:r>
                  <a:rPr lang="en-US" altLang="zh-CN" sz="1270" b="1" dirty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QQ</a:t>
                </a:r>
                <a:r>
                  <a:rPr lang="zh-CN" altLang="en-US" sz="1270" b="1" dirty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：</a:t>
                </a:r>
                <a:r>
                  <a:rPr lang="en-US" altLang="zh-CN" sz="1270" b="1" dirty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 </a:t>
                </a:r>
                <a:r>
                  <a:rPr lang="en-US" altLang="zh-CN" sz="1270" b="1" dirty="0" smtClean="0">
                    <a:solidFill>
                      <a:srgbClr val="090A3C"/>
                    </a:solidFill>
                    <a:latin typeface="思源黑体 CN Bold" panose="020B0800000000000000" pitchFamily="34" charset="-122"/>
                    <a:ea typeface="思源黑体 CN Bold" panose="020B0800000000000000" pitchFamily="34" charset="-122"/>
                  </a:rPr>
                  <a:t>1979846055</a:t>
                </a:r>
                <a:endParaRPr lang="en-US" sz="1270" dirty="0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endParaRPr>
              </a:p>
            </p:txBody>
          </p:sp>
        </p:grpSp>
        <p:pic>
          <p:nvPicPr>
            <p:cNvPr id="3" name="图片 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15185" y="12067752"/>
              <a:ext cx="806509" cy="8065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15119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29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070B"/>
              </a:gs>
              <a:gs pos="100000">
                <a:srgbClr val="E5008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6"/>
          <p:cNvSpPr txBox="1"/>
          <p:nvPr userDrawn="1"/>
        </p:nvSpPr>
        <p:spPr>
          <a:xfrm>
            <a:off x="3020404" y="5190809"/>
            <a:ext cx="256083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关注微信公众号查看使用教程和免费领取图标、模板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82" y="3850122"/>
            <a:ext cx="1993173" cy="1993173"/>
          </a:xfrm>
          <a:prstGeom prst="rect">
            <a:avLst/>
          </a:prstGeom>
        </p:spPr>
      </p:pic>
      <p:grpSp>
        <p:nvGrpSpPr>
          <p:cNvPr id="10" name="组合 9"/>
          <p:cNvGrpSpPr/>
          <p:nvPr userDrawn="1"/>
        </p:nvGrpSpPr>
        <p:grpSpPr>
          <a:xfrm>
            <a:off x="6585601" y="3794362"/>
            <a:ext cx="4875773" cy="636304"/>
            <a:chOff x="721513" y="4633411"/>
            <a:chExt cx="4875773" cy="636304"/>
          </a:xfrm>
        </p:grpSpPr>
        <p:sp>
          <p:nvSpPr>
            <p:cNvPr id="11" name="椭圆 10"/>
            <p:cNvSpPr/>
            <p:nvPr/>
          </p:nvSpPr>
          <p:spPr>
            <a:xfrm>
              <a:off x="721513" y="463341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grpSp>
          <p:nvGrpSpPr>
            <p:cNvPr id="12" name="Group 4"/>
            <p:cNvGrpSpPr>
              <a:grpSpLocks noChangeAspect="1"/>
            </p:cNvGrpSpPr>
            <p:nvPr/>
          </p:nvGrpSpPr>
          <p:grpSpPr bwMode="auto">
            <a:xfrm>
              <a:off x="893071" y="4788474"/>
              <a:ext cx="293189" cy="334051"/>
              <a:chOff x="1807" y="2337"/>
              <a:chExt cx="574" cy="654"/>
            </a:xfrm>
            <a:solidFill>
              <a:schemeClr val="bg1"/>
            </a:solidFill>
          </p:grpSpPr>
          <p:sp>
            <p:nvSpPr>
              <p:cNvPr id="14" name="Freeform 5"/>
              <p:cNvSpPr/>
              <p:nvPr/>
            </p:nvSpPr>
            <p:spPr bwMode="auto">
              <a:xfrm>
                <a:off x="1852" y="2337"/>
                <a:ext cx="529" cy="654"/>
              </a:xfrm>
              <a:custGeom>
                <a:avLst/>
                <a:gdLst>
                  <a:gd name="T0" fmla="*/ 2355 w 2387"/>
                  <a:gd name="T1" fmla="*/ 0 h 2947"/>
                  <a:gd name="T2" fmla="*/ 2386 w 2387"/>
                  <a:gd name="T3" fmla="*/ 811 h 2947"/>
                  <a:gd name="T4" fmla="*/ 2343 w 2387"/>
                  <a:gd name="T5" fmla="*/ 855 h 2947"/>
                  <a:gd name="T6" fmla="*/ 2327 w 2387"/>
                  <a:gd name="T7" fmla="*/ 855 h 2947"/>
                  <a:gd name="T8" fmla="*/ 2284 w 2387"/>
                  <a:gd name="T9" fmla="*/ 821 h 2947"/>
                  <a:gd name="T10" fmla="*/ 2097 w 2387"/>
                  <a:gd name="T11" fmla="*/ 406 h 2947"/>
                  <a:gd name="T12" fmla="*/ 1770 w 2387"/>
                  <a:gd name="T13" fmla="*/ 306 h 2947"/>
                  <a:gd name="T14" fmla="*/ 1504 w 2387"/>
                  <a:gd name="T15" fmla="*/ 306 h 2947"/>
                  <a:gd name="T16" fmla="*/ 1462 w 2387"/>
                  <a:gd name="T17" fmla="*/ 349 h 2947"/>
                  <a:gd name="T18" fmla="*/ 1462 w 2387"/>
                  <a:gd name="T19" fmla="*/ 2484 h 2947"/>
                  <a:gd name="T20" fmla="*/ 1524 w 2387"/>
                  <a:gd name="T21" fmla="*/ 2780 h 2947"/>
                  <a:gd name="T22" fmla="*/ 1527 w 2387"/>
                  <a:gd name="T23" fmla="*/ 2784 h 2947"/>
                  <a:gd name="T24" fmla="*/ 1766 w 2387"/>
                  <a:gd name="T25" fmla="*/ 2862 h 2947"/>
                  <a:gd name="T26" fmla="*/ 1806 w 2387"/>
                  <a:gd name="T27" fmla="*/ 2905 h 2947"/>
                  <a:gd name="T28" fmla="*/ 1763 w 2387"/>
                  <a:gd name="T29" fmla="*/ 2947 h 2947"/>
                  <a:gd name="T30" fmla="*/ 639 w 2387"/>
                  <a:gd name="T31" fmla="*/ 2947 h 2947"/>
                  <a:gd name="T32" fmla="*/ 597 w 2387"/>
                  <a:gd name="T33" fmla="*/ 2905 h 2947"/>
                  <a:gd name="T34" fmla="*/ 636 w 2387"/>
                  <a:gd name="T35" fmla="*/ 2862 h 2947"/>
                  <a:gd name="T36" fmla="*/ 859 w 2387"/>
                  <a:gd name="T37" fmla="*/ 2769 h 2947"/>
                  <a:gd name="T38" fmla="*/ 865 w 2387"/>
                  <a:gd name="T39" fmla="*/ 2762 h 2947"/>
                  <a:gd name="T40" fmla="*/ 926 w 2387"/>
                  <a:gd name="T41" fmla="*/ 2433 h 2947"/>
                  <a:gd name="T42" fmla="*/ 926 w 2387"/>
                  <a:gd name="T43" fmla="*/ 349 h 2947"/>
                  <a:gd name="T44" fmla="*/ 883 w 2387"/>
                  <a:gd name="T45" fmla="*/ 306 h 2947"/>
                  <a:gd name="T46" fmla="*/ 618 w 2387"/>
                  <a:gd name="T47" fmla="*/ 306 h 2947"/>
                  <a:gd name="T48" fmla="*/ 292 w 2387"/>
                  <a:gd name="T49" fmla="*/ 405 h 2947"/>
                  <a:gd name="T50" fmla="*/ 290 w 2387"/>
                  <a:gd name="T51" fmla="*/ 406 h 2947"/>
                  <a:gd name="T52" fmla="*/ 103 w 2387"/>
                  <a:gd name="T53" fmla="*/ 819 h 2947"/>
                  <a:gd name="T54" fmla="*/ 61 w 2387"/>
                  <a:gd name="T55" fmla="*/ 854 h 2947"/>
                  <a:gd name="T56" fmla="*/ 44 w 2387"/>
                  <a:gd name="T57" fmla="*/ 854 h 2947"/>
                  <a:gd name="T58" fmla="*/ 2 w 2387"/>
                  <a:gd name="T59" fmla="*/ 809 h 2947"/>
                  <a:gd name="T60" fmla="*/ 31 w 2387"/>
                  <a:gd name="T61" fmla="*/ 41 h 2947"/>
                  <a:gd name="T62" fmla="*/ 74 w 2387"/>
                  <a:gd name="T63" fmla="*/ 0 h 2947"/>
                  <a:gd name="T64" fmla="*/ 2355 w 2387"/>
                  <a:gd name="T65" fmla="*/ 0 h 2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387" h="2947">
                    <a:moveTo>
                      <a:pt x="2355" y="0"/>
                    </a:moveTo>
                    <a:cubicBezTo>
                      <a:pt x="2386" y="811"/>
                      <a:pt x="2386" y="811"/>
                      <a:pt x="2386" y="811"/>
                    </a:cubicBezTo>
                    <a:cubicBezTo>
                      <a:pt x="2387" y="836"/>
                      <a:pt x="2368" y="855"/>
                      <a:pt x="2343" y="855"/>
                    </a:cubicBezTo>
                    <a:cubicBezTo>
                      <a:pt x="2327" y="855"/>
                      <a:pt x="2327" y="855"/>
                      <a:pt x="2327" y="855"/>
                    </a:cubicBezTo>
                    <a:cubicBezTo>
                      <a:pt x="2305" y="855"/>
                      <a:pt x="2289" y="840"/>
                      <a:pt x="2284" y="821"/>
                    </a:cubicBezTo>
                    <a:cubicBezTo>
                      <a:pt x="2241" y="608"/>
                      <a:pt x="2179" y="470"/>
                      <a:pt x="2097" y="406"/>
                    </a:cubicBezTo>
                    <a:cubicBezTo>
                      <a:pt x="2022" y="339"/>
                      <a:pt x="2007" y="306"/>
                      <a:pt x="1770" y="306"/>
                    </a:cubicBezTo>
                    <a:cubicBezTo>
                      <a:pt x="1504" y="306"/>
                      <a:pt x="1504" y="306"/>
                      <a:pt x="1504" y="306"/>
                    </a:cubicBezTo>
                    <a:cubicBezTo>
                      <a:pt x="1480" y="306"/>
                      <a:pt x="1462" y="326"/>
                      <a:pt x="1462" y="349"/>
                    </a:cubicBezTo>
                    <a:cubicBezTo>
                      <a:pt x="1462" y="2484"/>
                      <a:pt x="1462" y="2484"/>
                      <a:pt x="1462" y="2484"/>
                    </a:cubicBezTo>
                    <a:cubicBezTo>
                      <a:pt x="1462" y="2638"/>
                      <a:pt x="1483" y="2736"/>
                      <a:pt x="1524" y="2780"/>
                    </a:cubicBezTo>
                    <a:cubicBezTo>
                      <a:pt x="1527" y="2784"/>
                      <a:pt x="1527" y="2784"/>
                      <a:pt x="1527" y="2784"/>
                    </a:cubicBezTo>
                    <a:cubicBezTo>
                      <a:pt x="1575" y="2823"/>
                      <a:pt x="1640" y="2849"/>
                      <a:pt x="1766" y="2862"/>
                    </a:cubicBezTo>
                    <a:cubicBezTo>
                      <a:pt x="1789" y="2864"/>
                      <a:pt x="1806" y="2884"/>
                      <a:pt x="1806" y="2905"/>
                    </a:cubicBezTo>
                    <a:cubicBezTo>
                      <a:pt x="1806" y="2929"/>
                      <a:pt x="1786" y="2947"/>
                      <a:pt x="1763" y="2947"/>
                    </a:cubicBezTo>
                    <a:cubicBezTo>
                      <a:pt x="639" y="2947"/>
                      <a:pt x="639" y="2947"/>
                      <a:pt x="639" y="2947"/>
                    </a:cubicBezTo>
                    <a:cubicBezTo>
                      <a:pt x="615" y="2947"/>
                      <a:pt x="597" y="2928"/>
                      <a:pt x="597" y="2905"/>
                    </a:cubicBezTo>
                    <a:cubicBezTo>
                      <a:pt x="597" y="2882"/>
                      <a:pt x="613" y="2864"/>
                      <a:pt x="636" y="2862"/>
                    </a:cubicBezTo>
                    <a:cubicBezTo>
                      <a:pt x="762" y="2849"/>
                      <a:pt x="823" y="2818"/>
                      <a:pt x="859" y="2769"/>
                    </a:cubicBezTo>
                    <a:cubicBezTo>
                      <a:pt x="860" y="2767"/>
                      <a:pt x="862" y="2764"/>
                      <a:pt x="865" y="2762"/>
                    </a:cubicBezTo>
                    <a:cubicBezTo>
                      <a:pt x="906" y="2726"/>
                      <a:pt x="926" y="2617"/>
                      <a:pt x="926" y="2433"/>
                    </a:cubicBezTo>
                    <a:cubicBezTo>
                      <a:pt x="926" y="349"/>
                      <a:pt x="926" y="349"/>
                      <a:pt x="926" y="349"/>
                    </a:cubicBezTo>
                    <a:cubicBezTo>
                      <a:pt x="926" y="324"/>
                      <a:pt x="906" y="306"/>
                      <a:pt x="883" y="306"/>
                    </a:cubicBezTo>
                    <a:cubicBezTo>
                      <a:pt x="618" y="306"/>
                      <a:pt x="618" y="306"/>
                      <a:pt x="618" y="306"/>
                    </a:cubicBezTo>
                    <a:cubicBezTo>
                      <a:pt x="382" y="306"/>
                      <a:pt x="366" y="339"/>
                      <a:pt x="292" y="405"/>
                    </a:cubicBezTo>
                    <a:cubicBezTo>
                      <a:pt x="290" y="406"/>
                      <a:pt x="290" y="406"/>
                      <a:pt x="290" y="406"/>
                    </a:cubicBezTo>
                    <a:cubicBezTo>
                      <a:pt x="208" y="470"/>
                      <a:pt x="146" y="608"/>
                      <a:pt x="103" y="819"/>
                    </a:cubicBezTo>
                    <a:cubicBezTo>
                      <a:pt x="98" y="839"/>
                      <a:pt x="82" y="854"/>
                      <a:pt x="61" y="854"/>
                    </a:cubicBezTo>
                    <a:cubicBezTo>
                      <a:pt x="44" y="854"/>
                      <a:pt x="44" y="854"/>
                      <a:pt x="44" y="854"/>
                    </a:cubicBezTo>
                    <a:cubicBezTo>
                      <a:pt x="20" y="854"/>
                      <a:pt x="0" y="834"/>
                      <a:pt x="2" y="809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3" y="18"/>
                      <a:pt x="51" y="0"/>
                      <a:pt x="74" y="0"/>
                    </a:cubicBezTo>
                    <a:cubicBezTo>
                      <a:pt x="2355" y="0"/>
                      <a:pt x="2355" y="0"/>
                      <a:pt x="235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Freeform 6"/>
              <p:cNvSpPr/>
              <p:nvPr/>
            </p:nvSpPr>
            <p:spPr bwMode="auto">
              <a:xfrm>
                <a:off x="1807" y="2770"/>
                <a:ext cx="179" cy="221"/>
              </a:xfrm>
              <a:custGeom>
                <a:avLst/>
                <a:gdLst>
                  <a:gd name="T0" fmla="*/ 798 w 808"/>
                  <a:gd name="T1" fmla="*/ 2 h 998"/>
                  <a:gd name="T2" fmla="*/ 808 w 808"/>
                  <a:gd name="T3" fmla="*/ 276 h 998"/>
                  <a:gd name="T4" fmla="*/ 793 w 808"/>
                  <a:gd name="T5" fmla="*/ 290 h 998"/>
                  <a:gd name="T6" fmla="*/ 788 w 808"/>
                  <a:gd name="T7" fmla="*/ 290 h 998"/>
                  <a:gd name="T8" fmla="*/ 773 w 808"/>
                  <a:gd name="T9" fmla="*/ 279 h 998"/>
                  <a:gd name="T10" fmla="*/ 709 w 808"/>
                  <a:gd name="T11" fmla="*/ 140 h 998"/>
                  <a:gd name="T12" fmla="*/ 598 w 808"/>
                  <a:gd name="T13" fmla="*/ 105 h 998"/>
                  <a:gd name="T14" fmla="*/ 508 w 808"/>
                  <a:gd name="T15" fmla="*/ 105 h 998"/>
                  <a:gd name="T16" fmla="*/ 493 w 808"/>
                  <a:gd name="T17" fmla="*/ 120 h 998"/>
                  <a:gd name="T18" fmla="*/ 493 w 808"/>
                  <a:gd name="T19" fmla="*/ 841 h 998"/>
                  <a:gd name="T20" fmla="*/ 514 w 808"/>
                  <a:gd name="T21" fmla="*/ 941 h 998"/>
                  <a:gd name="T22" fmla="*/ 516 w 808"/>
                  <a:gd name="T23" fmla="*/ 942 h 998"/>
                  <a:gd name="T24" fmla="*/ 596 w 808"/>
                  <a:gd name="T25" fmla="*/ 969 h 998"/>
                  <a:gd name="T26" fmla="*/ 609 w 808"/>
                  <a:gd name="T27" fmla="*/ 983 h 998"/>
                  <a:gd name="T28" fmla="*/ 595 w 808"/>
                  <a:gd name="T29" fmla="*/ 998 h 998"/>
                  <a:gd name="T30" fmla="*/ 215 w 808"/>
                  <a:gd name="T31" fmla="*/ 998 h 998"/>
                  <a:gd name="T32" fmla="*/ 200 w 808"/>
                  <a:gd name="T33" fmla="*/ 983 h 998"/>
                  <a:gd name="T34" fmla="*/ 213 w 808"/>
                  <a:gd name="T35" fmla="*/ 969 h 998"/>
                  <a:gd name="T36" fmla="*/ 288 w 808"/>
                  <a:gd name="T37" fmla="*/ 937 h 998"/>
                  <a:gd name="T38" fmla="*/ 290 w 808"/>
                  <a:gd name="T39" fmla="*/ 936 h 998"/>
                  <a:gd name="T40" fmla="*/ 311 w 808"/>
                  <a:gd name="T41" fmla="*/ 824 h 998"/>
                  <a:gd name="T42" fmla="*/ 311 w 808"/>
                  <a:gd name="T43" fmla="*/ 122 h 998"/>
                  <a:gd name="T44" fmla="*/ 297 w 808"/>
                  <a:gd name="T45" fmla="*/ 107 h 998"/>
                  <a:gd name="T46" fmla="*/ 206 w 808"/>
                  <a:gd name="T47" fmla="*/ 107 h 998"/>
                  <a:gd name="T48" fmla="*/ 97 w 808"/>
                  <a:gd name="T49" fmla="*/ 140 h 998"/>
                  <a:gd name="T50" fmla="*/ 34 w 808"/>
                  <a:gd name="T51" fmla="*/ 279 h 998"/>
                  <a:gd name="T52" fmla="*/ 20 w 808"/>
                  <a:gd name="T53" fmla="*/ 290 h 998"/>
                  <a:gd name="T54" fmla="*/ 15 w 808"/>
                  <a:gd name="T55" fmla="*/ 290 h 998"/>
                  <a:gd name="T56" fmla="*/ 0 w 808"/>
                  <a:gd name="T57" fmla="*/ 276 h 998"/>
                  <a:gd name="T58" fmla="*/ 10 w 808"/>
                  <a:gd name="T59" fmla="*/ 15 h 998"/>
                  <a:gd name="T60" fmla="*/ 25 w 808"/>
                  <a:gd name="T61" fmla="*/ 0 h 998"/>
                  <a:gd name="T62" fmla="*/ 798 w 808"/>
                  <a:gd name="T63" fmla="*/ 0 h 998"/>
                  <a:gd name="T64" fmla="*/ 798 w 808"/>
                  <a:gd name="T65" fmla="*/ 2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08" h="998">
                    <a:moveTo>
                      <a:pt x="798" y="2"/>
                    </a:moveTo>
                    <a:cubicBezTo>
                      <a:pt x="808" y="276"/>
                      <a:pt x="808" y="276"/>
                      <a:pt x="808" y="276"/>
                    </a:cubicBezTo>
                    <a:cubicBezTo>
                      <a:pt x="808" y="284"/>
                      <a:pt x="801" y="290"/>
                      <a:pt x="793" y="290"/>
                    </a:cubicBezTo>
                    <a:cubicBezTo>
                      <a:pt x="788" y="290"/>
                      <a:pt x="788" y="290"/>
                      <a:pt x="788" y="290"/>
                    </a:cubicBezTo>
                    <a:cubicBezTo>
                      <a:pt x="782" y="290"/>
                      <a:pt x="775" y="285"/>
                      <a:pt x="773" y="279"/>
                    </a:cubicBezTo>
                    <a:cubicBezTo>
                      <a:pt x="759" y="207"/>
                      <a:pt x="737" y="161"/>
                      <a:pt x="709" y="140"/>
                    </a:cubicBezTo>
                    <a:cubicBezTo>
                      <a:pt x="683" y="117"/>
                      <a:pt x="678" y="105"/>
                      <a:pt x="598" y="105"/>
                    </a:cubicBezTo>
                    <a:cubicBezTo>
                      <a:pt x="508" y="105"/>
                      <a:pt x="508" y="105"/>
                      <a:pt x="508" y="105"/>
                    </a:cubicBezTo>
                    <a:cubicBezTo>
                      <a:pt x="500" y="105"/>
                      <a:pt x="493" y="112"/>
                      <a:pt x="493" y="120"/>
                    </a:cubicBezTo>
                    <a:cubicBezTo>
                      <a:pt x="493" y="841"/>
                      <a:pt x="493" y="841"/>
                      <a:pt x="493" y="841"/>
                    </a:cubicBezTo>
                    <a:cubicBezTo>
                      <a:pt x="493" y="893"/>
                      <a:pt x="500" y="926"/>
                      <a:pt x="514" y="941"/>
                    </a:cubicBezTo>
                    <a:cubicBezTo>
                      <a:pt x="516" y="942"/>
                      <a:pt x="516" y="942"/>
                      <a:pt x="516" y="942"/>
                    </a:cubicBezTo>
                    <a:cubicBezTo>
                      <a:pt x="532" y="956"/>
                      <a:pt x="554" y="965"/>
                      <a:pt x="596" y="969"/>
                    </a:cubicBezTo>
                    <a:cubicBezTo>
                      <a:pt x="605" y="970"/>
                      <a:pt x="609" y="975"/>
                      <a:pt x="609" y="983"/>
                    </a:cubicBezTo>
                    <a:cubicBezTo>
                      <a:pt x="609" y="992"/>
                      <a:pt x="603" y="998"/>
                      <a:pt x="595" y="998"/>
                    </a:cubicBezTo>
                    <a:cubicBezTo>
                      <a:pt x="215" y="998"/>
                      <a:pt x="215" y="998"/>
                      <a:pt x="215" y="998"/>
                    </a:cubicBezTo>
                    <a:cubicBezTo>
                      <a:pt x="206" y="998"/>
                      <a:pt x="200" y="992"/>
                      <a:pt x="200" y="983"/>
                    </a:cubicBezTo>
                    <a:cubicBezTo>
                      <a:pt x="200" y="975"/>
                      <a:pt x="206" y="970"/>
                      <a:pt x="213" y="969"/>
                    </a:cubicBezTo>
                    <a:cubicBezTo>
                      <a:pt x="256" y="964"/>
                      <a:pt x="277" y="954"/>
                      <a:pt x="288" y="937"/>
                    </a:cubicBezTo>
                    <a:cubicBezTo>
                      <a:pt x="288" y="936"/>
                      <a:pt x="290" y="936"/>
                      <a:pt x="290" y="936"/>
                    </a:cubicBezTo>
                    <a:cubicBezTo>
                      <a:pt x="303" y="923"/>
                      <a:pt x="311" y="887"/>
                      <a:pt x="311" y="824"/>
                    </a:cubicBezTo>
                    <a:cubicBezTo>
                      <a:pt x="311" y="122"/>
                      <a:pt x="311" y="122"/>
                      <a:pt x="311" y="122"/>
                    </a:cubicBezTo>
                    <a:cubicBezTo>
                      <a:pt x="311" y="113"/>
                      <a:pt x="305" y="107"/>
                      <a:pt x="297" y="107"/>
                    </a:cubicBezTo>
                    <a:cubicBezTo>
                      <a:pt x="206" y="107"/>
                      <a:pt x="206" y="107"/>
                      <a:pt x="206" y="107"/>
                    </a:cubicBezTo>
                    <a:cubicBezTo>
                      <a:pt x="126" y="107"/>
                      <a:pt x="121" y="118"/>
                      <a:pt x="97" y="140"/>
                    </a:cubicBezTo>
                    <a:cubicBezTo>
                      <a:pt x="69" y="161"/>
                      <a:pt x="48" y="207"/>
                      <a:pt x="34" y="279"/>
                    </a:cubicBezTo>
                    <a:cubicBezTo>
                      <a:pt x="33" y="285"/>
                      <a:pt x="26" y="290"/>
                      <a:pt x="20" y="290"/>
                    </a:cubicBezTo>
                    <a:cubicBezTo>
                      <a:pt x="15" y="290"/>
                      <a:pt x="15" y="290"/>
                      <a:pt x="15" y="290"/>
                    </a:cubicBezTo>
                    <a:cubicBezTo>
                      <a:pt x="7" y="290"/>
                      <a:pt x="0" y="284"/>
                      <a:pt x="0" y="276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10" y="7"/>
                      <a:pt x="16" y="0"/>
                      <a:pt x="25" y="0"/>
                    </a:cubicBezTo>
                    <a:cubicBezTo>
                      <a:pt x="798" y="0"/>
                      <a:pt x="798" y="0"/>
                      <a:pt x="798" y="0"/>
                    </a:cubicBezTo>
                    <a:cubicBezTo>
                      <a:pt x="798" y="2"/>
                      <a:pt x="798" y="2"/>
                      <a:pt x="79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1485040" y="474644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字体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微软雅黑，商用请自行购买。</a:t>
              </a: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6585601" y="2404534"/>
            <a:ext cx="4875773" cy="636304"/>
            <a:chOff x="721513" y="3784751"/>
            <a:chExt cx="4875773" cy="636304"/>
          </a:xfrm>
        </p:grpSpPr>
        <p:grpSp>
          <p:nvGrpSpPr>
            <p:cNvPr id="17" name="Group 13"/>
            <p:cNvGrpSpPr>
              <a:grpSpLocks noChangeAspect="1"/>
            </p:cNvGrpSpPr>
            <p:nvPr/>
          </p:nvGrpSpPr>
          <p:grpSpPr bwMode="auto">
            <a:xfrm>
              <a:off x="851381" y="3914439"/>
              <a:ext cx="376569" cy="376929"/>
              <a:chOff x="4850" y="777"/>
              <a:chExt cx="1045" cy="1046"/>
            </a:xfrm>
            <a:solidFill>
              <a:schemeClr val="bg1"/>
            </a:solidFill>
          </p:grpSpPr>
          <p:sp>
            <p:nvSpPr>
              <p:cNvPr id="20" name="Freeform 14"/>
              <p:cNvSpPr/>
              <p:nvPr/>
            </p:nvSpPr>
            <p:spPr bwMode="auto">
              <a:xfrm>
                <a:off x="5532" y="785"/>
                <a:ext cx="354" cy="356"/>
              </a:xfrm>
              <a:custGeom>
                <a:avLst/>
                <a:gdLst>
                  <a:gd name="T0" fmla="*/ 894 w 990"/>
                  <a:gd name="T1" fmla="*/ 469 h 994"/>
                  <a:gd name="T2" fmla="*/ 521 w 990"/>
                  <a:gd name="T3" fmla="*/ 96 h 994"/>
                  <a:gd name="T4" fmla="*/ 184 w 990"/>
                  <a:gd name="T5" fmla="*/ 98 h 994"/>
                  <a:gd name="T6" fmla="*/ 0 w 990"/>
                  <a:gd name="T7" fmla="*/ 282 h 994"/>
                  <a:gd name="T8" fmla="*/ 712 w 990"/>
                  <a:gd name="T9" fmla="*/ 994 h 994"/>
                  <a:gd name="T10" fmla="*/ 894 w 990"/>
                  <a:gd name="T11" fmla="*/ 813 h 994"/>
                  <a:gd name="T12" fmla="*/ 894 w 990"/>
                  <a:gd name="T13" fmla="*/ 469 h 994"/>
                  <a:gd name="T14" fmla="*/ 894 w 990"/>
                  <a:gd name="T15" fmla="*/ 469 h 994"/>
                  <a:gd name="T16" fmla="*/ 894 w 990"/>
                  <a:gd name="T17" fmla="*/ 469 h 9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0" h="994">
                    <a:moveTo>
                      <a:pt x="894" y="469"/>
                    </a:moveTo>
                    <a:cubicBezTo>
                      <a:pt x="521" y="96"/>
                      <a:pt x="521" y="96"/>
                      <a:pt x="521" y="96"/>
                    </a:cubicBezTo>
                    <a:cubicBezTo>
                      <a:pt x="426" y="0"/>
                      <a:pt x="280" y="2"/>
                      <a:pt x="184" y="98"/>
                    </a:cubicBezTo>
                    <a:cubicBezTo>
                      <a:pt x="0" y="282"/>
                      <a:pt x="0" y="282"/>
                      <a:pt x="0" y="282"/>
                    </a:cubicBezTo>
                    <a:cubicBezTo>
                      <a:pt x="712" y="994"/>
                      <a:pt x="712" y="994"/>
                      <a:pt x="712" y="994"/>
                    </a:cubicBezTo>
                    <a:cubicBezTo>
                      <a:pt x="894" y="813"/>
                      <a:pt x="894" y="813"/>
                      <a:pt x="894" y="813"/>
                    </a:cubicBezTo>
                    <a:cubicBezTo>
                      <a:pt x="990" y="715"/>
                      <a:pt x="987" y="564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4869" y="1498"/>
                <a:ext cx="304" cy="309"/>
              </a:xfrm>
              <a:custGeom>
                <a:avLst/>
                <a:gdLst>
                  <a:gd name="T0" fmla="*/ 146 w 851"/>
                  <a:gd name="T1" fmla="*/ 0 h 861"/>
                  <a:gd name="T2" fmla="*/ 0 w 851"/>
                  <a:gd name="T3" fmla="*/ 672 h 861"/>
                  <a:gd name="T4" fmla="*/ 0 w 851"/>
                  <a:gd name="T5" fmla="*/ 677 h 861"/>
                  <a:gd name="T6" fmla="*/ 48 w 851"/>
                  <a:gd name="T7" fmla="*/ 808 h 861"/>
                  <a:gd name="T8" fmla="*/ 177 w 851"/>
                  <a:gd name="T9" fmla="*/ 856 h 861"/>
                  <a:gd name="T10" fmla="*/ 182 w 851"/>
                  <a:gd name="T11" fmla="*/ 856 h 861"/>
                  <a:gd name="T12" fmla="*/ 851 w 851"/>
                  <a:gd name="T13" fmla="*/ 708 h 861"/>
                  <a:gd name="T14" fmla="*/ 146 w 851"/>
                  <a:gd name="T15" fmla="*/ 0 h 861"/>
                  <a:gd name="T16" fmla="*/ 146 w 851"/>
                  <a:gd name="T17" fmla="*/ 0 h 861"/>
                  <a:gd name="T18" fmla="*/ 146 w 851"/>
                  <a:gd name="T19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51" h="861">
                    <a:moveTo>
                      <a:pt x="146" y="0"/>
                    </a:moveTo>
                    <a:cubicBezTo>
                      <a:pt x="110" y="53"/>
                      <a:pt x="63" y="282"/>
                      <a:pt x="0" y="672"/>
                    </a:cubicBezTo>
                    <a:cubicBezTo>
                      <a:pt x="0" y="677"/>
                      <a:pt x="0" y="677"/>
                      <a:pt x="0" y="677"/>
                    </a:cubicBezTo>
                    <a:cubicBezTo>
                      <a:pt x="0" y="725"/>
                      <a:pt x="17" y="772"/>
                      <a:pt x="48" y="808"/>
                    </a:cubicBezTo>
                    <a:cubicBezTo>
                      <a:pt x="77" y="844"/>
                      <a:pt x="132" y="861"/>
                      <a:pt x="177" y="856"/>
                    </a:cubicBezTo>
                    <a:cubicBezTo>
                      <a:pt x="182" y="856"/>
                      <a:pt x="182" y="856"/>
                      <a:pt x="182" y="856"/>
                    </a:cubicBezTo>
                    <a:cubicBezTo>
                      <a:pt x="557" y="796"/>
                      <a:pt x="782" y="749"/>
                      <a:pt x="851" y="708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4952" y="916"/>
                <a:ext cx="816" cy="805"/>
              </a:xfrm>
              <a:custGeom>
                <a:avLst/>
                <a:gdLst>
                  <a:gd name="T0" fmla="*/ 803 w 816"/>
                  <a:gd name="T1" fmla="*/ 255 h 805"/>
                  <a:gd name="T2" fmla="*/ 549 w 816"/>
                  <a:gd name="T3" fmla="*/ 0 h 805"/>
                  <a:gd name="T4" fmla="*/ 421 w 816"/>
                  <a:gd name="T5" fmla="*/ 128 h 805"/>
                  <a:gd name="T6" fmla="*/ 421 w 816"/>
                  <a:gd name="T7" fmla="*/ 128 h 805"/>
                  <a:gd name="T8" fmla="*/ 166 w 816"/>
                  <a:gd name="T9" fmla="*/ 383 h 805"/>
                  <a:gd name="T10" fmla="*/ 166 w 816"/>
                  <a:gd name="T11" fmla="*/ 383 h 805"/>
                  <a:gd name="T12" fmla="*/ 0 w 816"/>
                  <a:gd name="T13" fmla="*/ 550 h 805"/>
                  <a:gd name="T14" fmla="*/ 255 w 816"/>
                  <a:gd name="T15" fmla="*/ 805 h 805"/>
                  <a:gd name="T16" fmla="*/ 317 w 816"/>
                  <a:gd name="T17" fmla="*/ 742 h 805"/>
                  <a:gd name="T18" fmla="*/ 317 w 816"/>
                  <a:gd name="T19" fmla="*/ 742 h 805"/>
                  <a:gd name="T20" fmla="*/ 687 w 816"/>
                  <a:gd name="T21" fmla="*/ 372 h 805"/>
                  <a:gd name="T22" fmla="*/ 816 w 816"/>
                  <a:gd name="T23" fmla="*/ 244 h 805"/>
                  <a:gd name="T24" fmla="*/ 803 w 816"/>
                  <a:gd name="T25" fmla="*/ 255 h 805"/>
                  <a:gd name="T26" fmla="*/ 803 w 816"/>
                  <a:gd name="T27" fmla="*/ 255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16" h="805">
                    <a:moveTo>
                      <a:pt x="803" y="255"/>
                    </a:moveTo>
                    <a:lnTo>
                      <a:pt x="549" y="0"/>
                    </a:lnTo>
                    <a:lnTo>
                      <a:pt x="421" y="128"/>
                    </a:lnTo>
                    <a:lnTo>
                      <a:pt x="421" y="128"/>
                    </a:lnTo>
                    <a:lnTo>
                      <a:pt x="166" y="383"/>
                    </a:lnTo>
                    <a:lnTo>
                      <a:pt x="166" y="383"/>
                    </a:lnTo>
                    <a:lnTo>
                      <a:pt x="0" y="550"/>
                    </a:lnTo>
                    <a:lnTo>
                      <a:pt x="255" y="805"/>
                    </a:lnTo>
                    <a:lnTo>
                      <a:pt x="317" y="742"/>
                    </a:lnTo>
                    <a:lnTo>
                      <a:pt x="317" y="742"/>
                    </a:lnTo>
                    <a:lnTo>
                      <a:pt x="687" y="372"/>
                    </a:lnTo>
                    <a:lnTo>
                      <a:pt x="816" y="244"/>
                    </a:lnTo>
                    <a:lnTo>
                      <a:pt x="803" y="255"/>
                    </a:lnTo>
                    <a:lnTo>
                      <a:pt x="803" y="2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4850" y="777"/>
                <a:ext cx="493" cy="492"/>
              </a:xfrm>
              <a:custGeom>
                <a:avLst/>
                <a:gdLst>
                  <a:gd name="T0" fmla="*/ 810 w 1379"/>
                  <a:gd name="T1" fmla="*/ 96 h 1375"/>
                  <a:gd name="T2" fmla="*/ 473 w 1379"/>
                  <a:gd name="T3" fmla="*/ 96 h 1375"/>
                  <a:gd name="T4" fmla="*/ 96 w 1379"/>
                  <a:gd name="T5" fmla="*/ 476 h 1375"/>
                  <a:gd name="T6" fmla="*/ 100 w 1379"/>
                  <a:gd name="T7" fmla="*/ 808 h 1375"/>
                  <a:gd name="T8" fmla="*/ 225 w 1379"/>
                  <a:gd name="T9" fmla="*/ 932 h 1375"/>
                  <a:gd name="T10" fmla="*/ 607 w 1379"/>
                  <a:gd name="T11" fmla="*/ 550 h 1375"/>
                  <a:gd name="T12" fmla="*/ 693 w 1379"/>
                  <a:gd name="T13" fmla="*/ 550 h 1375"/>
                  <a:gd name="T14" fmla="*/ 693 w 1379"/>
                  <a:gd name="T15" fmla="*/ 636 h 1375"/>
                  <a:gd name="T16" fmla="*/ 311 w 1379"/>
                  <a:gd name="T17" fmla="*/ 1018 h 1375"/>
                  <a:gd name="T18" fmla="*/ 456 w 1379"/>
                  <a:gd name="T19" fmla="*/ 1164 h 1375"/>
                  <a:gd name="T20" fmla="*/ 839 w 1379"/>
                  <a:gd name="T21" fmla="*/ 782 h 1375"/>
                  <a:gd name="T22" fmla="*/ 925 w 1379"/>
                  <a:gd name="T23" fmla="*/ 782 h 1375"/>
                  <a:gd name="T24" fmla="*/ 925 w 1379"/>
                  <a:gd name="T25" fmla="*/ 868 h 1375"/>
                  <a:gd name="T26" fmla="*/ 543 w 1379"/>
                  <a:gd name="T27" fmla="*/ 1250 h 1375"/>
                  <a:gd name="T28" fmla="*/ 667 w 1379"/>
                  <a:gd name="T29" fmla="*/ 1375 h 1375"/>
                  <a:gd name="T30" fmla="*/ 1379 w 1379"/>
                  <a:gd name="T31" fmla="*/ 662 h 1375"/>
                  <a:gd name="T32" fmla="*/ 810 w 1379"/>
                  <a:gd name="T33" fmla="*/ 96 h 1375"/>
                  <a:gd name="T34" fmla="*/ 810 w 1379"/>
                  <a:gd name="T35" fmla="*/ 96 h 1375"/>
                  <a:gd name="T36" fmla="*/ 810 w 1379"/>
                  <a:gd name="T37" fmla="*/ 96 h 1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9" h="1375">
                    <a:moveTo>
                      <a:pt x="810" y="96"/>
                    </a:moveTo>
                    <a:cubicBezTo>
                      <a:pt x="715" y="0"/>
                      <a:pt x="569" y="0"/>
                      <a:pt x="473" y="96"/>
                    </a:cubicBezTo>
                    <a:cubicBezTo>
                      <a:pt x="96" y="476"/>
                      <a:pt x="96" y="476"/>
                      <a:pt x="96" y="476"/>
                    </a:cubicBezTo>
                    <a:cubicBezTo>
                      <a:pt x="0" y="571"/>
                      <a:pt x="7" y="712"/>
                      <a:pt x="100" y="808"/>
                    </a:cubicBezTo>
                    <a:cubicBezTo>
                      <a:pt x="225" y="932"/>
                      <a:pt x="225" y="932"/>
                      <a:pt x="225" y="932"/>
                    </a:cubicBezTo>
                    <a:cubicBezTo>
                      <a:pt x="607" y="550"/>
                      <a:pt x="607" y="550"/>
                      <a:pt x="607" y="550"/>
                    </a:cubicBezTo>
                    <a:cubicBezTo>
                      <a:pt x="631" y="526"/>
                      <a:pt x="669" y="526"/>
                      <a:pt x="693" y="550"/>
                    </a:cubicBezTo>
                    <a:cubicBezTo>
                      <a:pt x="717" y="574"/>
                      <a:pt x="717" y="612"/>
                      <a:pt x="693" y="636"/>
                    </a:cubicBezTo>
                    <a:cubicBezTo>
                      <a:pt x="311" y="1018"/>
                      <a:pt x="311" y="1018"/>
                      <a:pt x="311" y="1018"/>
                    </a:cubicBezTo>
                    <a:cubicBezTo>
                      <a:pt x="456" y="1164"/>
                      <a:pt x="456" y="1164"/>
                      <a:pt x="456" y="1164"/>
                    </a:cubicBezTo>
                    <a:cubicBezTo>
                      <a:pt x="839" y="782"/>
                      <a:pt x="839" y="782"/>
                      <a:pt x="839" y="782"/>
                    </a:cubicBezTo>
                    <a:cubicBezTo>
                      <a:pt x="863" y="758"/>
                      <a:pt x="901" y="758"/>
                      <a:pt x="925" y="782"/>
                    </a:cubicBezTo>
                    <a:cubicBezTo>
                      <a:pt x="949" y="806"/>
                      <a:pt x="949" y="844"/>
                      <a:pt x="925" y="868"/>
                    </a:cubicBezTo>
                    <a:cubicBezTo>
                      <a:pt x="543" y="1250"/>
                      <a:pt x="543" y="1250"/>
                      <a:pt x="543" y="1250"/>
                    </a:cubicBezTo>
                    <a:cubicBezTo>
                      <a:pt x="667" y="1375"/>
                      <a:pt x="667" y="1375"/>
                      <a:pt x="667" y="1375"/>
                    </a:cubicBezTo>
                    <a:cubicBezTo>
                      <a:pt x="1379" y="662"/>
                      <a:pt x="1379" y="662"/>
                      <a:pt x="1379" y="662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5405" y="1331"/>
                <a:ext cx="490" cy="492"/>
              </a:xfrm>
              <a:custGeom>
                <a:avLst/>
                <a:gdLst>
                  <a:gd name="T0" fmla="*/ 1277 w 1370"/>
                  <a:gd name="T1" fmla="*/ 564 h 1374"/>
                  <a:gd name="T2" fmla="*/ 713 w 1370"/>
                  <a:gd name="T3" fmla="*/ 0 h 1374"/>
                  <a:gd name="T4" fmla="*/ 0 w 1370"/>
                  <a:gd name="T5" fmla="*/ 712 h 1374"/>
                  <a:gd name="T6" fmla="*/ 48 w 1370"/>
                  <a:gd name="T7" fmla="*/ 760 h 1374"/>
                  <a:gd name="T8" fmla="*/ 431 w 1370"/>
                  <a:gd name="T9" fmla="*/ 377 h 1374"/>
                  <a:gd name="T10" fmla="*/ 517 w 1370"/>
                  <a:gd name="T11" fmla="*/ 377 h 1374"/>
                  <a:gd name="T12" fmla="*/ 517 w 1370"/>
                  <a:gd name="T13" fmla="*/ 464 h 1374"/>
                  <a:gd name="T14" fmla="*/ 134 w 1370"/>
                  <a:gd name="T15" fmla="*/ 846 h 1374"/>
                  <a:gd name="T16" fmla="*/ 316 w 1370"/>
                  <a:gd name="T17" fmla="*/ 1028 h 1374"/>
                  <a:gd name="T18" fmla="*/ 698 w 1370"/>
                  <a:gd name="T19" fmla="*/ 645 h 1374"/>
                  <a:gd name="T20" fmla="*/ 784 w 1370"/>
                  <a:gd name="T21" fmla="*/ 645 h 1374"/>
                  <a:gd name="T22" fmla="*/ 784 w 1370"/>
                  <a:gd name="T23" fmla="*/ 731 h 1374"/>
                  <a:gd name="T24" fmla="*/ 402 w 1370"/>
                  <a:gd name="T25" fmla="*/ 1114 h 1374"/>
                  <a:gd name="T26" fmla="*/ 567 w 1370"/>
                  <a:gd name="T27" fmla="*/ 1279 h 1374"/>
                  <a:gd name="T28" fmla="*/ 902 w 1370"/>
                  <a:gd name="T29" fmla="*/ 1281 h 1374"/>
                  <a:gd name="T30" fmla="*/ 1279 w 1370"/>
                  <a:gd name="T31" fmla="*/ 901 h 1374"/>
                  <a:gd name="T32" fmla="*/ 1277 w 1370"/>
                  <a:gd name="T33" fmla="*/ 564 h 1374"/>
                  <a:gd name="T34" fmla="*/ 1277 w 1370"/>
                  <a:gd name="T35" fmla="*/ 564 h 1374"/>
                  <a:gd name="T36" fmla="*/ 1277 w 1370"/>
                  <a:gd name="T37" fmla="*/ 564 h 1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0" h="1374">
                    <a:moveTo>
                      <a:pt x="1277" y="564"/>
                    </a:moveTo>
                    <a:cubicBezTo>
                      <a:pt x="713" y="0"/>
                      <a:pt x="713" y="0"/>
                      <a:pt x="713" y="0"/>
                    </a:cubicBezTo>
                    <a:cubicBezTo>
                      <a:pt x="0" y="712"/>
                      <a:pt x="0" y="712"/>
                      <a:pt x="0" y="712"/>
                    </a:cubicBezTo>
                    <a:cubicBezTo>
                      <a:pt x="48" y="760"/>
                      <a:pt x="48" y="760"/>
                      <a:pt x="48" y="760"/>
                    </a:cubicBezTo>
                    <a:cubicBezTo>
                      <a:pt x="431" y="377"/>
                      <a:pt x="431" y="377"/>
                      <a:pt x="431" y="377"/>
                    </a:cubicBezTo>
                    <a:cubicBezTo>
                      <a:pt x="455" y="354"/>
                      <a:pt x="493" y="354"/>
                      <a:pt x="517" y="377"/>
                    </a:cubicBezTo>
                    <a:cubicBezTo>
                      <a:pt x="541" y="401"/>
                      <a:pt x="541" y="440"/>
                      <a:pt x="517" y="464"/>
                    </a:cubicBezTo>
                    <a:cubicBezTo>
                      <a:pt x="134" y="846"/>
                      <a:pt x="134" y="846"/>
                      <a:pt x="134" y="846"/>
                    </a:cubicBezTo>
                    <a:cubicBezTo>
                      <a:pt x="316" y="1028"/>
                      <a:pt x="316" y="1028"/>
                      <a:pt x="316" y="1028"/>
                    </a:cubicBezTo>
                    <a:cubicBezTo>
                      <a:pt x="698" y="645"/>
                      <a:pt x="698" y="645"/>
                      <a:pt x="698" y="645"/>
                    </a:cubicBezTo>
                    <a:cubicBezTo>
                      <a:pt x="722" y="621"/>
                      <a:pt x="760" y="621"/>
                      <a:pt x="784" y="645"/>
                    </a:cubicBezTo>
                    <a:cubicBezTo>
                      <a:pt x="808" y="669"/>
                      <a:pt x="808" y="707"/>
                      <a:pt x="784" y="731"/>
                    </a:cubicBezTo>
                    <a:cubicBezTo>
                      <a:pt x="402" y="1114"/>
                      <a:pt x="402" y="1114"/>
                      <a:pt x="402" y="1114"/>
                    </a:cubicBezTo>
                    <a:cubicBezTo>
                      <a:pt x="567" y="1279"/>
                      <a:pt x="567" y="1279"/>
                      <a:pt x="567" y="1279"/>
                    </a:cubicBezTo>
                    <a:cubicBezTo>
                      <a:pt x="662" y="1374"/>
                      <a:pt x="808" y="1374"/>
                      <a:pt x="902" y="1281"/>
                    </a:cubicBezTo>
                    <a:cubicBezTo>
                      <a:pt x="1279" y="901"/>
                      <a:pt x="1279" y="901"/>
                      <a:pt x="1279" y="901"/>
                    </a:cubicBezTo>
                    <a:cubicBezTo>
                      <a:pt x="1365" y="810"/>
                      <a:pt x="1370" y="652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椭圆 17"/>
            <p:cNvSpPr/>
            <p:nvPr/>
          </p:nvSpPr>
          <p:spPr>
            <a:xfrm>
              <a:off x="721513" y="378475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485040" y="389778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承接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PPT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定制和各类广告平面设计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 userDrawn="1"/>
        </p:nvGrpSpPr>
        <p:grpSpPr>
          <a:xfrm>
            <a:off x="6585601" y="5184189"/>
            <a:ext cx="4875774" cy="636304"/>
            <a:chOff x="721513" y="5482071"/>
            <a:chExt cx="4875774" cy="636304"/>
          </a:xfrm>
        </p:grpSpPr>
        <p:sp>
          <p:nvSpPr>
            <p:cNvPr id="26" name="椭圆 25"/>
            <p:cNvSpPr/>
            <p:nvPr/>
          </p:nvSpPr>
          <p:spPr>
            <a:xfrm>
              <a:off x="721513" y="548207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485041" y="559510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更多精美作品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请搜索或点击“飞印象”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8" name="Freeform 5"/>
            <p:cNvSpPr>
              <a:spLocks noEditPoints="1"/>
            </p:cNvSpPr>
            <p:nvPr/>
          </p:nvSpPr>
          <p:spPr bwMode="auto">
            <a:xfrm>
              <a:off x="864164" y="5624722"/>
              <a:ext cx="351003" cy="351003"/>
            </a:xfrm>
            <a:custGeom>
              <a:avLst/>
              <a:gdLst>
                <a:gd name="T0" fmla="*/ 26 w 900"/>
                <a:gd name="T1" fmla="*/ 900 h 900"/>
                <a:gd name="T2" fmla="*/ 866 w 900"/>
                <a:gd name="T3" fmla="*/ 900 h 900"/>
                <a:gd name="T4" fmla="*/ 884 w 900"/>
                <a:gd name="T5" fmla="*/ 856 h 900"/>
                <a:gd name="T6" fmla="*/ 44 w 900"/>
                <a:gd name="T7" fmla="*/ 16 h 900"/>
                <a:gd name="T8" fmla="*/ 0 w 900"/>
                <a:gd name="T9" fmla="*/ 34 h 900"/>
                <a:gd name="T10" fmla="*/ 0 w 900"/>
                <a:gd name="T11" fmla="*/ 259 h 900"/>
                <a:gd name="T12" fmla="*/ 67 w 900"/>
                <a:gd name="T13" fmla="*/ 259 h 900"/>
                <a:gd name="T14" fmla="*/ 98 w 900"/>
                <a:gd name="T15" fmla="*/ 290 h 900"/>
                <a:gd name="T16" fmla="*/ 67 w 900"/>
                <a:gd name="T17" fmla="*/ 320 h 900"/>
                <a:gd name="T18" fmla="*/ 0 w 900"/>
                <a:gd name="T19" fmla="*/ 320 h 900"/>
                <a:gd name="T20" fmla="*/ 0 w 900"/>
                <a:gd name="T21" fmla="*/ 418 h 900"/>
                <a:gd name="T22" fmla="*/ 67 w 900"/>
                <a:gd name="T23" fmla="*/ 418 h 900"/>
                <a:gd name="T24" fmla="*/ 98 w 900"/>
                <a:gd name="T25" fmla="*/ 449 h 900"/>
                <a:gd name="T26" fmla="*/ 67 w 900"/>
                <a:gd name="T27" fmla="*/ 480 h 900"/>
                <a:gd name="T28" fmla="*/ 0 w 900"/>
                <a:gd name="T29" fmla="*/ 480 h 900"/>
                <a:gd name="T30" fmla="*/ 0 w 900"/>
                <a:gd name="T31" fmla="*/ 578 h 900"/>
                <a:gd name="T32" fmla="*/ 67 w 900"/>
                <a:gd name="T33" fmla="*/ 578 h 900"/>
                <a:gd name="T34" fmla="*/ 98 w 900"/>
                <a:gd name="T35" fmla="*/ 608 h 900"/>
                <a:gd name="T36" fmla="*/ 67 w 900"/>
                <a:gd name="T37" fmla="*/ 639 h 900"/>
                <a:gd name="T38" fmla="*/ 0 w 900"/>
                <a:gd name="T39" fmla="*/ 639 h 900"/>
                <a:gd name="T40" fmla="*/ 0 w 900"/>
                <a:gd name="T41" fmla="*/ 737 h 900"/>
                <a:gd name="T42" fmla="*/ 67 w 900"/>
                <a:gd name="T43" fmla="*/ 737 h 900"/>
                <a:gd name="T44" fmla="*/ 98 w 900"/>
                <a:gd name="T45" fmla="*/ 768 h 900"/>
                <a:gd name="T46" fmla="*/ 67 w 900"/>
                <a:gd name="T47" fmla="*/ 799 h 900"/>
                <a:gd name="T48" fmla="*/ 0 w 900"/>
                <a:gd name="T49" fmla="*/ 799 h 900"/>
                <a:gd name="T50" fmla="*/ 0 w 900"/>
                <a:gd name="T51" fmla="*/ 874 h 900"/>
                <a:gd name="T52" fmla="*/ 26 w 900"/>
                <a:gd name="T53" fmla="*/ 900 h 900"/>
                <a:gd name="T54" fmla="*/ 185 w 900"/>
                <a:gd name="T55" fmla="*/ 418 h 900"/>
                <a:gd name="T56" fmla="*/ 482 w 900"/>
                <a:gd name="T57" fmla="*/ 715 h 900"/>
                <a:gd name="T58" fmla="*/ 185 w 900"/>
                <a:gd name="T59" fmla="*/ 715 h 900"/>
                <a:gd name="T60" fmla="*/ 185 w 900"/>
                <a:gd name="T61" fmla="*/ 418 h 900"/>
                <a:gd name="T62" fmla="*/ 185 w 900"/>
                <a:gd name="T63" fmla="*/ 418 h 900"/>
                <a:gd name="T64" fmla="*/ 185 w 900"/>
                <a:gd name="T65" fmla="*/ 418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0" h="900">
                  <a:moveTo>
                    <a:pt x="26" y="900"/>
                  </a:moveTo>
                  <a:cubicBezTo>
                    <a:pt x="866" y="900"/>
                    <a:pt x="866" y="900"/>
                    <a:pt x="866" y="900"/>
                  </a:cubicBezTo>
                  <a:cubicBezTo>
                    <a:pt x="889" y="900"/>
                    <a:pt x="900" y="872"/>
                    <a:pt x="884" y="856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28" y="0"/>
                    <a:pt x="0" y="12"/>
                    <a:pt x="0" y="34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67" y="259"/>
                    <a:pt x="67" y="259"/>
                    <a:pt x="67" y="259"/>
                  </a:cubicBezTo>
                  <a:cubicBezTo>
                    <a:pt x="84" y="259"/>
                    <a:pt x="98" y="273"/>
                    <a:pt x="98" y="290"/>
                  </a:cubicBezTo>
                  <a:cubicBezTo>
                    <a:pt x="98" y="307"/>
                    <a:pt x="84" y="320"/>
                    <a:pt x="67" y="320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67" y="418"/>
                    <a:pt x="67" y="418"/>
                    <a:pt x="67" y="418"/>
                  </a:cubicBezTo>
                  <a:cubicBezTo>
                    <a:pt x="84" y="418"/>
                    <a:pt x="98" y="432"/>
                    <a:pt x="98" y="449"/>
                  </a:cubicBezTo>
                  <a:cubicBezTo>
                    <a:pt x="98" y="466"/>
                    <a:pt x="84" y="480"/>
                    <a:pt x="67" y="480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67" y="578"/>
                    <a:pt x="67" y="578"/>
                    <a:pt x="67" y="578"/>
                  </a:cubicBezTo>
                  <a:cubicBezTo>
                    <a:pt x="84" y="578"/>
                    <a:pt x="98" y="591"/>
                    <a:pt x="98" y="608"/>
                  </a:cubicBezTo>
                  <a:cubicBezTo>
                    <a:pt x="98" y="625"/>
                    <a:pt x="84" y="639"/>
                    <a:pt x="67" y="639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737"/>
                    <a:pt x="0" y="737"/>
                    <a:pt x="0" y="737"/>
                  </a:cubicBezTo>
                  <a:cubicBezTo>
                    <a:pt x="67" y="737"/>
                    <a:pt x="67" y="737"/>
                    <a:pt x="67" y="737"/>
                  </a:cubicBezTo>
                  <a:cubicBezTo>
                    <a:pt x="84" y="737"/>
                    <a:pt x="98" y="751"/>
                    <a:pt x="98" y="768"/>
                  </a:cubicBezTo>
                  <a:cubicBezTo>
                    <a:pt x="98" y="785"/>
                    <a:pt x="84" y="799"/>
                    <a:pt x="67" y="799"/>
                  </a:cubicBezTo>
                  <a:cubicBezTo>
                    <a:pt x="0" y="799"/>
                    <a:pt x="0" y="799"/>
                    <a:pt x="0" y="799"/>
                  </a:cubicBezTo>
                  <a:cubicBezTo>
                    <a:pt x="0" y="874"/>
                    <a:pt x="0" y="874"/>
                    <a:pt x="0" y="874"/>
                  </a:cubicBezTo>
                  <a:cubicBezTo>
                    <a:pt x="0" y="889"/>
                    <a:pt x="12" y="900"/>
                    <a:pt x="26" y="900"/>
                  </a:cubicBezTo>
                  <a:close/>
                  <a:moveTo>
                    <a:pt x="185" y="418"/>
                  </a:moveTo>
                  <a:cubicBezTo>
                    <a:pt x="482" y="715"/>
                    <a:pt x="482" y="715"/>
                    <a:pt x="482" y="715"/>
                  </a:cubicBezTo>
                  <a:cubicBezTo>
                    <a:pt x="185" y="715"/>
                    <a:pt x="185" y="715"/>
                    <a:pt x="185" y="715"/>
                  </a:cubicBezTo>
                  <a:lnTo>
                    <a:pt x="185" y="418"/>
                  </a:lnTo>
                  <a:close/>
                  <a:moveTo>
                    <a:pt x="185" y="418"/>
                  </a:moveTo>
                  <a:cubicBezTo>
                    <a:pt x="185" y="418"/>
                    <a:pt x="185" y="418"/>
                    <a:pt x="185" y="41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9" name="组合 28"/>
          <p:cNvGrpSpPr/>
          <p:nvPr userDrawn="1"/>
        </p:nvGrpSpPr>
        <p:grpSpPr>
          <a:xfrm>
            <a:off x="6585601" y="1014706"/>
            <a:ext cx="4875773" cy="636304"/>
            <a:chOff x="721513" y="2863688"/>
            <a:chExt cx="4875773" cy="636304"/>
          </a:xfrm>
        </p:grpSpPr>
        <p:sp>
          <p:nvSpPr>
            <p:cNvPr id="30" name="Freeform 9"/>
            <p:cNvSpPr>
              <a:spLocks noEditPoints="1"/>
            </p:cNvSpPr>
            <p:nvPr/>
          </p:nvSpPr>
          <p:spPr bwMode="auto">
            <a:xfrm>
              <a:off x="860503" y="2975666"/>
              <a:ext cx="358325" cy="412348"/>
            </a:xfrm>
            <a:custGeom>
              <a:avLst/>
              <a:gdLst>
                <a:gd name="T0" fmla="*/ 403 w 403"/>
                <a:gd name="T1" fmla="*/ 317 h 464"/>
                <a:gd name="T2" fmla="*/ 403 w 403"/>
                <a:gd name="T3" fmla="*/ 330 h 464"/>
                <a:gd name="T4" fmla="*/ 403 w 403"/>
                <a:gd name="T5" fmla="*/ 333 h 464"/>
                <a:gd name="T6" fmla="*/ 398 w 403"/>
                <a:gd name="T7" fmla="*/ 354 h 464"/>
                <a:gd name="T8" fmla="*/ 388 w 403"/>
                <a:gd name="T9" fmla="*/ 358 h 464"/>
                <a:gd name="T10" fmla="*/ 377 w 403"/>
                <a:gd name="T11" fmla="*/ 352 h 464"/>
                <a:gd name="T12" fmla="*/ 354 w 403"/>
                <a:gd name="T13" fmla="*/ 328 h 464"/>
                <a:gd name="T14" fmla="*/ 352 w 403"/>
                <a:gd name="T15" fmla="*/ 326 h 464"/>
                <a:gd name="T16" fmla="*/ 320 w 403"/>
                <a:gd name="T17" fmla="*/ 387 h 464"/>
                <a:gd name="T18" fmla="*/ 322 w 403"/>
                <a:gd name="T19" fmla="*/ 387 h 464"/>
                <a:gd name="T20" fmla="*/ 347 w 403"/>
                <a:gd name="T21" fmla="*/ 399 h 464"/>
                <a:gd name="T22" fmla="*/ 364 w 403"/>
                <a:gd name="T23" fmla="*/ 416 h 464"/>
                <a:gd name="T24" fmla="*/ 367 w 403"/>
                <a:gd name="T25" fmla="*/ 431 h 464"/>
                <a:gd name="T26" fmla="*/ 355 w 403"/>
                <a:gd name="T27" fmla="*/ 448 h 464"/>
                <a:gd name="T28" fmla="*/ 333 w 403"/>
                <a:gd name="T29" fmla="*/ 458 h 464"/>
                <a:gd name="T30" fmla="*/ 255 w 403"/>
                <a:gd name="T31" fmla="*/ 454 h 464"/>
                <a:gd name="T32" fmla="*/ 218 w 403"/>
                <a:gd name="T33" fmla="*/ 431 h 464"/>
                <a:gd name="T34" fmla="*/ 216 w 403"/>
                <a:gd name="T35" fmla="*/ 431 h 464"/>
                <a:gd name="T36" fmla="*/ 197 w 403"/>
                <a:gd name="T37" fmla="*/ 431 h 464"/>
                <a:gd name="T38" fmla="*/ 194 w 403"/>
                <a:gd name="T39" fmla="*/ 432 h 464"/>
                <a:gd name="T40" fmla="*/ 182 w 403"/>
                <a:gd name="T41" fmla="*/ 443 h 464"/>
                <a:gd name="T42" fmla="*/ 130 w 403"/>
                <a:gd name="T43" fmla="*/ 461 h 464"/>
                <a:gd name="T44" fmla="*/ 116 w 403"/>
                <a:gd name="T45" fmla="*/ 462 h 464"/>
                <a:gd name="T46" fmla="*/ 101 w 403"/>
                <a:gd name="T47" fmla="*/ 462 h 464"/>
                <a:gd name="T48" fmla="*/ 98 w 403"/>
                <a:gd name="T49" fmla="*/ 462 h 464"/>
                <a:gd name="T50" fmla="*/ 65 w 403"/>
                <a:gd name="T51" fmla="*/ 455 h 464"/>
                <a:gd name="T52" fmla="*/ 44 w 403"/>
                <a:gd name="T53" fmla="*/ 441 h 464"/>
                <a:gd name="T54" fmla="*/ 42 w 403"/>
                <a:gd name="T55" fmla="*/ 416 h 464"/>
                <a:gd name="T56" fmla="*/ 52 w 403"/>
                <a:gd name="T57" fmla="*/ 405 h 464"/>
                <a:gd name="T58" fmla="*/ 77 w 403"/>
                <a:gd name="T59" fmla="*/ 391 h 464"/>
                <a:gd name="T60" fmla="*/ 87 w 403"/>
                <a:gd name="T61" fmla="*/ 387 h 464"/>
                <a:gd name="T62" fmla="*/ 54 w 403"/>
                <a:gd name="T63" fmla="*/ 323 h 464"/>
                <a:gd name="T64" fmla="*/ 52 w 403"/>
                <a:gd name="T65" fmla="*/ 325 h 464"/>
                <a:gd name="T66" fmla="*/ 31 w 403"/>
                <a:gd name="T67" fmla="*/ 344 h 464"/>
                <a:gd name="T68" fmla="*/ 17 w 403"/>
                <a:gd name="T69" fmla="*/ 351 h 464"/>
                <a:gd name="T70" fmla="*/ 7 w 403"/>
                <a:gd name="T71" fmla="*/ 348 h 464"/>
                <a:gd name="T72" fmla="*/ 2 w 403"/>
                <a:gd name="T73" fmla="*/ 337 h 464"/>
                <a:gd name="T74" fmla="*/ 0 w 403"/>
                <a:gd name="T75" fmla="*/ 325 h 464"/>
                <a:gd name="T76" fmla="*/ 0 w 403"/>
                <a:gd name="T77" fmla="*/ 314 h 464"/>
                <a:gd name="T78" fmla="*/ 0 w 403"/>
                <a:gd name="T79" fmla="*/ 312 h 464"/>
                <a:gd name="T80" fmla="*/ 11 w 403"/>
                <a:gd name="T81" fmla="*/ 270 h 464"/>
                <a:gd name="T82" fmla="*/ 42 w 403"/>
                <a:gd name="T83" fmla="*/ 223 h 464"/>
                <a:gd name="T84" fmla="*/ 43 w 403"/>
                <a:gd name="T85" fmla="*/ 220 h 464"/>
                <a:gd name="T86" fmla="*/ 39 w 403"/>
                <a:gd name="T87" fmla="*/ 194 h 464"/>
                <a:gd name="T88" fmla="*/ 51 w 403"/>
                <a:gd name="T89" fmla="*/ 172 h 464"/>
                <a:gd name="T90" fmla="*/ 52 w 403"/>
                <a:gd name="T91" fmla="*/ 169 h 464"/>
                <a:gd name="T92" fmla="*/ 54 w 403"/>
                <a:gd name="T93" fmla="*/ 114 h 464"/>
                <a:gd name="T94" fmla="*/ 185 w 403"/>
                <a:gd name="T95" fmla="*/ 2 h 464"/>
                <a:gd name="T96" fmla="*/ 198 w 403"/>
                <a:gd name="T97" fmla="*/ 0 h 464"/>
                <a:gd name="T98" fmla="*/ 213 w 403"/>
                <a:gd name="T99" fmla="*/ 0 h 464"/>
                <a:gd name="T100" fmla="*/ 215 w 403"/>
                <a:gd name="T101" fmla="*/ 1 h 464"/>
                <a:gd name="T102" fmla="*/ 242 w 403"/>
                <a:gd name="T103" fmla="*/ 5 h 464"/>
                <a:gd name="T104" fmla="*/ 342 w 403"/>
                <a:gd name="T105" fmla="*/ 77 h 464"/>
                <a:gd name="T106" fmla="*/ 361 w 403"/>
                <a:gd name="T107" fmla="*/ 154 h 464"/>
                <a:gd name="T108" fmla="*/ 360 w 403"/>
                <a:gd name="T109" fmla="*/ 168 h 464"/>
                <a:gd name="T110" fmla="*/ 376 w 403"/>
                <a:gd name="T111" fmla="*/ 181 h 464"/>
                <a:gd name="T112" fmla="*/ 369 w 403"/>
                <a:gd name="T113" fmla="*/ 230 h 464"/>
                <a:gd name="T114" fmla="*/ 370 w 403"/>
                <a:gd name="T115" fmla="*/ 231 h 464"/>
                <a:gd name="T116" fmla="*/ 383 w 403"/>
                <a:gd name="T117" fmla="*/ 251 h 464"/>
                <a:gd name="T118" fmla="*/ 402 w 403"/>
                <a:gd name="T119" fmla="*/ 306 h 464"/>
                <a:gd name="T120" fmla="*/ 403 w 403"/>
                <a:gd name="T121" fmla="*/ 317 h 464"/>
                <a:gd name="T122" fmla="*/ 403 w 403"/>
                <a:gd name="T123" fmla="*/ 317 h 464"/>
                <a:gd name="T124" fmla="*/ 403 w 403"/>
                <a:gd name="T125" fmla="*/ 317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3" h="464">
                  <a:moveTo>
                    <a:pt x="403" y="317"/>
                  </a:moveTo>
                  <a:cubicBezTo>
                    <a:pt x="403" y="330"/>
                    <a:pt x="403" y="330"/>
                    <a:pt x="403" y="330"/>
                  </a:cubicBezTo>
                  <a:cubicBezTo>
                    <a:pt x="403" y="331"/>
                    <a:pt x="403" y="332"/>
                    <a:pt x="403" y="333"/>
                  </a:cubicBezTo>
                  <a:cubicBezTo>
                    <a:pt x="402" y="340"/>
                    <a:pt x="401" y="347"/>
                    <a:pt x="398" y="354"/>
                  </a:cubicBezTo>
                  <a:cubicBezTo>
                    <a:pt x="395" y="358"/>
                    <a:pt x="393" y="359"/>
                    <a:pt x="388" y="358"/>
                  </a:cubicBezTo>
                  <a:cubicBezTo>
                    <a:pt x="384" y="356"/>
                    <a:pt x="380" y="354"/>
                    <a:pt x="377" y="352"/>
                  </a:cubicBezTo>
                  <a:cubicBezTo>
                    <a:pt x="368" y="345"/>
                    <a:pt x="361" y="337"/>
                    <a:pt x="354" y="328"/>
                  </a:cubicBezTo>
                  <a:cubicBezTo>
                    <a:pt x="354" y="328"/>
                    <a:pt x="353" y="327"/>
                    <a:pt x="352" y="326"/>
                  </a:cubicBezTo>
                  <a:cubicBezTo>
                    <a:pt x="348" y="350"/>
                    <a:pt x="337" y="370"/>
                    <a:pt x="320" y="387"/>
                  </a:cubicBezTo>
                  <a:cubicBezTo>
                    <a:pt x="321" y="387"/>
                    <a:pt x="321" y="387"/>
                    <a:pt x="322" y="387"/>
                  </a:cubicBezTo>
                  <a:cubicBezTo>
                    <a:pt x="331" y="390"/>
                    <a:pt x="340" y="394"/>
                    <a:pt x="347" y="399"/>
                  </a:cubicBezTo>
                  <a:cubicBezTo>
                    <a:pt x="354" y="404"/>
                    <a:pt x="360" y="409"/>
                    <a:pt x="364" y="416"/>
                  </a:cubicBezTo>
                  <a:cubicBezTo>
                    <a:pt x="367" y="421"/>
                    <a:pt x="368" y="426"/>
                    <a:pt x="367" y="431"/>
                  </a:cubicBezTo>
                  <a:cubicBezTo>
                    <a:pt x="365" y="439"/>
                    <a:pt x="361" y="444"/>
                    <a:pt x="355" y="448"/>
                  </a:cubicBezTo>
                  <a:cubicBezTo>
                    <a:pt x="348" y="453"/>
                    <a:pt x="341" y="456"/>
                    <a:pt x="333" y="458"/>
                  </a:cubicBezTo>
                  <a:cubicBezTo>
                    <a:pt x="306" y="464"/>
                    <a:pt x="281" y="462"/>
                    <a:pt x="255" y="454"/>
                  </a:cubicBezTo>
                  <a:cubicBezTo>
                    <a:pt x="241" y="449"/>
                    <a:pt x="228" y="443"/>
                    <a:pt x="218" y="431"/>
                  </a:cubicBezTo>
                  <a:cubicBezTo>
                    <a:pt x="218" y="431"/>
                    <a:pt x="217" y="431"/>
                    <a:pt x="216" y="431"/>
                  </a:cubicBezTo>
                  <a:cubicBezTo>
                    <a:pt x="209" y="431"/>
                    <a:pt x="203" y="431"/>
                    <a:pt x="197" y="431"/>
                  </a:cubicBezTo>
                  <a:cubicBezTo>
                    <a:pt x="196" y="431"/>
                    <a:pt x="195" y="432"/>
                    <a:pt x="194" y="432"/>
                  </a:cubicBezTo>
                  <a:cubicBezTo>
                    <a:pt x="190" y="436"/>
                    <a:pt x="186" y="440"/>
                    <a:pt x="182" y="443"/>
                  </a:cubicBezTo>
                  <a:cubicBezTo>
                    <a:pt x="166" y="454"/>
                    <a:pt x="148" y="458"/>
                    <a:pt x="130" y="461"/>
                  </a:cubicBezTo>
                  <a:cubicBezTo>
                    <a:pt x="125" y="462"/>
                    <a:pt x="121" y="462"/>
                    <a:pt x="116" y="462"/>
                  </a:cubicBezTo>
                  <a:cubicBezTo>
                    <a:pt x="101" y="462"/>
                    <a:pt x="101" y="462"/>
                    <a:pt x="101" y="462"/>
                  </a:cubicBezTo>
                  <a:cubicBezTo>
                    <a:pt x="100" y="462"/>
                    <a:pt x="99" y="462"/>
                    <a:pt x="98" y="462"/>
                  </a:cubicBezTo>
                  <a:cubicBezTo>
                    <a:pt x="87" y="461"/>
                    <a:pt x="75" y="459"/>
                    <a:pt x="65" y="455"/>
                  </a:cubicBezTo>
                  <a:cubicBezTo>
                    <a:pt x="57" y="452"/>
                    <a:pt x="49" y="448"/>
                    <a:pt x="44" y="441"/>
                  </a:cubicBezTo>
                  <a:cubicBezTo>
                    <a:pt x="38" y="433"/>
                    <a:pt x="37" y="424"/>
                    <a:pt x="42" y="416"/>
                  </a:cubicBezTo>
                  <a:cubicBezTo>
                    <a:pt x="45" y="412"/>
                    <a:pt x="48" y="408"/>
                    <a:pt x="52" y="405"/>
                  </a:cubicBezTo>
                  <a:cubicBezTo>
                    <a:pt x="59" y="398"/>
                    <a:pt x="68" y="394"/>
                    <a:pt x="77" y="391"/>
                  </a:cubicBezTo>
                  <a:cubicBezTo>
                    <a:pt x="80" y="389"/>
                    <a:pt x="84" y="388"/>
                    <a:pt x="87" y="387"/>
                  </a:cubicBezTo>
                  <a:cubicBezTo>
                    <a:pt x="69" y="369"/>
                    <a:pt x="57" y="349"/>
                    <a:pt x="54" y="323"/>
                  </a:cubicBezTo>
                  <a:cubicBezTo>
                    <a:pt x="53" y="324"/>
                    <a:pt x="52" y="324"/>
                    <a:pt x="52" y="325"/>
                  </a:cubicBezTo>
                  <a:cubicBezTo>
                    <a:pt x="46" y="332"/>
                    <a:pt x="39" y="339"/>
                    <a:pt x="31" y="344"/>
                  </a:cubicBezTo>
                  <a:cubicBezTo>
                    <a:pt x="27" y="347"/>
                    <a:pt x="22" y="350"/>
                    <a:pt x="17" y="351"/>
                  </a:cubicBezTo>
                  <a:cubicBezTo>
                    <a:pt x="13" y="352"/>
                    <a:pt x="10" y="351"/>
                    <a:pt x="7" y="348"/>
                  </a:cubicBezTo>
                  <a:cubicBezTo>
                    <a:pt x="4" y="345"/>
                    <a:pt x="3" y="341"/>
                    <a:pt x="2" y="337"/>
                  </a:cubicBezTo>
                  <a:cubicBezTo>
                    <a:pt x="1" y="333"/>
                    <a:pt x="1" y="329"/>
                    <a:pt x="0" y="325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0" y="314"/>
                    <a:pt x="0" y="313"/>
                    <a:pt x="0" y="312"/>
                  </a:cubicBezTo>
                  <a:cubicBezTo>
                    <a:pt x="1" y="298"/>
                    <a:pt x="5" y="284"/>
                    <a:pt x="11" y="270"/>
                  </a:cubicBezTo>
                  <a:cubicBezTo>
                    <a:pt x="19" y="252"/>
                    <a:pt x="29" y="237"/>
                    <a:pt x="42" y="223"/>
                  </a:cubicBezTo>
                  <a:cubicBezTo>
                    <a:pt x="43" y="222"/>
                    <a:pt x="44" y="221"/>
                    <a:pt x="43" y="220"/>
                  </a:cubicBezTo>
                  <a:cubicBezTo>
                    <a:pt x="39" y="212"/>
                    <a:pt x="38" y="203"/>
                    <a:pt x="39" y="194"/>
                  </a:cubicBezTo>
                  <a:cubicBezTo>
                    <a:pt x="41" y="185"/>
                    <a:pt x="44" y="177"/>
                    <a:pt x="51" y="172"/>
                  </a:cubicBezTo>
                  <a:cubicBezTo>
                    <a:pt x="51" y="171"/>
                    <a:pt x="52" y="170"/>
                    <a:pt x="52" y="169"/>
                  </a:cubicBezTo>
                  <a:cubicBezTo>
                    <a:pt x="49" y="151"/>
                    <a:pt x="50" y="132"/>
                    <a:pt x="54" y="114"/>
                  </a:cubicBezTo>
                  <a:cubicBezTo>
                    <a:pt x="69" y="54"/>
                    <a:pt x="122" y="10"/>
                    <a:pt x="185" y="2"/>
                  </a:cubicBezTo>
                  <a:cubicBezTo>
                    <a:pt x="189" y="1"/>
                    <a:pt x="194" y="1"/>
                    <a:pt x="198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4" y="0"/>
                    <a:pt x="215" y="1"/>
                    <a:pt x="215" y="1"/>
                  </a:cubicBezTo>
                  <a:cubicBezTo>
                    <a:pt x="224" y="2"/>
                    <a:pt x="234" y="3"/>
                    <a:pt x="242" y="5"/>
                  </a:cubicBezTo>
                  <a:cubicBezTo>
                    <a:pt x="286" y="15"/>
                    <a:pt x="319" y="39"/>
                    <a:pt x="342" y="77"/>
                  </a:cubicBezTo>
                  <a:cubicBezTo>
                    <a:pt x="356" y="101"/>
                    <a:pt x="362" y="127"/>
                    <a:pt x="361" y="154"/>
                  </a:cubicBezTo>
                  <a:cubicBezTo>
                    <a:pt x="361" y="159"/>
                    <a:pt x="360" y="164"/>
                    <a:pt x="360" y="168"/>
                  </a:cubicBezTo>
                  <a:cubicBezTo>
                    <a:pt x="368" y="170"/>
                    <a:pt x="372" y="174"/>
                    <a:pt x="376" y="181"/>
                  </a:cubicBezTo>
                  <a:cubicBezTo>
                    <a:pt x="383" y="195"/>
                    <a:pt x="382" y="218"/>
                    <a:pt x="369" y="230"/>
                  </a:cubicBezTo>
                  <a:cubicBezTo>
                    <a:pt x="369" y="230"/>
                    <a:pt x="370" y="231"/>
                    <a:pt x="370" y="231"/>
                  </a:cubicBezTo>
                  <a:cubicBezTo>
                    <a:pt x="374" y="238"/>
                    <a:pt x="379" y="244"/>
                    <a:pt x="383" y="251"/>
                  </a:cubicBezTo>
                  <a:cubicBezTo>
                    <a:pt x="393" y="268"/>
                    <a:pt x="399" y="286"/>
                    <a:pt x="402" y="306"/>
                  </a:cubicBezTo>
                  <a:cubicBezTo>
                    <a:pt x="402" y="310"/>
                    <a:pt x="403" y="313"/>
                    <a:pt x="403" y="317"/>
                  </a:cubicBezTo>
                  <a:close/>
                  <a:moveTo>
                    <a:pt x="403" y="317"/>
                  </a:moveTo>
                  <a:cubicBezTo>
                    <a:pt x="403" y="317"/>
                    <a:pt x="403" y="317"/>
                    <a:pt x="403" y="31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721513" y="2863688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1485040" y="2991211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售后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QQ】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1964271550</a:t>
              </a:r>
            </a:p>
          </p:txBody>
        </p:sp>
      </p:grpSp>
      <p:sp>
        <p:nvSpPr>
          <p:cNvPr id="33" name="文本框 32"/>
          <p:cNvSpPr txBox="1"/>
          <p:nvPr userDrawn="1"/>
        </p:nvSpPr>
        <p:spPr>
          <a:xfrm>
            <a:off x="884581" y="1014705"/>
            <a:ext cx="4696655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用心制作的原创模板，请您尊重设计师成果，请不要二次销售或免费共享。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如发现一律举报，情节严重者我们将保留法律追究的权利。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 userDrawn="1"/>
        </p:nvSpPr>
        <p:spPr>
          <a:xfrm>
            <a:off x="884581" y="2326957"/>
            <a:ext cx="46966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original template made by heart, please respect the designer, please don't sell it two times or share it free of charge. If a report is found, we will retain the right to pursue the law if the circumstances are serious.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ED6B6-9380-4D9A-A37B-EBA6C5E5E72E}" type="datetimeFigureOut">
              <a:rPr lang="zh-CN" altLang="en-US" smtClean="0"/>
              <a:t>2020/10/10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70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3209925" y="2282190"/>
            <a:ext cx="74269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</a:t>
            </a:r>
            <a:r>
              <a:rPr lang="zh-CN" altLang="zh-CN" sz="4800" b="1" dirty="0" smtClean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开发</a:t>
            </a:r>
            <a:r>
              <a:rPr lang="zh-CN" altLang="en-US" sz="4800" b="1" dirty="0" smtClean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正式课</a:t>
            </a:r>
            <a:endParaRPr lang="zh-CN" altLang="zh-CN" sz="48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7920355" y="3112135"/>
            <a:ext cx="226822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用代码码出精彩的人生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4325" y="1746885"/>
            <a:ext cx="1865630" cy="18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2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bldLvl="0" animBg="1"/>
      <p:bldP spid="15" grpId="0" animBg="1"/>
      <p:bldP spid="16" grpId="0" animBg="1"/>
      <p:bldP spid="17" grpId="0" animBg="1"/>
      <p:bldP spid="62" grpId="0"/>
      <p:bldP spid="6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493" dirty="0" smtClean="0"/>
              <a:t>环境配置</a:t>
            </a:r>
            <a:r>
              <a:rPr lang="zh-CN" altLang="en-US" sz="3493" dirty="0" smtClean="0"/>
              <a:t>三</a:t>
            </a:r>
            <a:r>
              <a:rPr lang="en-US" altLang="zh-CN" sz="3493" dirty="0" smtClean="0"/>
              <a:t>(Android</a:t>
            </a:r>
            <a:r>
              <a:rPr lang="zh-CN" altLang="en-US" sz="3493" dirty="0" smtClean="0"/>
              <a:t>平台</a:t>
            </a:r>
            <a:r>
              <a:rPr lang="en-US" altLang="zh-CN" sz="3493" dirty="0" smtClean="0"/>
              <a:t>)</a:t>
            </a:r>
            <a:endParaRPr lang="zh-CN" altLang="en-US" sz="3493" dirty="0"/>
          </a:p>
        </p:txBody>
      </p:sp>
      <p:sp>
        <p:nvSpPr>
          <p:cNvPr id="3" name="内容占位符 2"/>
          <p:cNvSpPr txBox="1"/>
          <p:nvPr/>
        </p:nvSpPr>
        <p:spPr>
          <a:xfrm>
            <a:off x="1018778" y="1332623"/>
            <a:ext cx="9709732" cy="2829555"/>
          </a:xfrm>
          <a:prstGeom prst="rect">
            <a:avLst/>
          </a:prstGeom>
        </p:spPr>
        <p:txBody>
          <a:bodyPr/>
          <a:lstStyle>
            <a:lvl1pPr marL="431800" indent="-431800" algn="l" defTabSz="1727835" rtl="0" eaLnBrk="1" latinLnBrk="0" hangingPunct="1">
              <a:lnSpc>
                <a:spcPct val="90000"/>
              </a:lnSpc>
              <a:spcBef>
                <a:spcPts val="1890"/>
              </a:spcBef>
              <a:buFont typeface="Arial" panose="020B0604020202020204" pitchFamily="34" charset="0"/>
              <a:buChar char="•"/>
              <a:defRPr sz="52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0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4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6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7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881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7517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159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795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4377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3511" y="0"/>
            <a:ext cx="6007753" cy="714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14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4786401" y="1331130"/>
            <a:ext cx="2619239" cy="2376369"/>
            <a:chOff x="4786401" y="1331130"/>
            <a:chExt cx="2619239" cy="2376369"/>
          </a:xfrm>
        </p:grpSpPr>
        <p:grpSp>
          <p:nvGrpSpPr>
            <p:cNvPr id="2" name="组合 1"/>
            <p:cNvGrpSpPr/>
            <p:nvPr/>
          </p:nvGrpSpPr>
          <p:grpSpPr>
            <a:xfrm>
              <a:off x="4786401" y="1331130"/>
              <a:ext cx="2619239" cy="2376369"/>
              <a:chOff x="4787200" y="1339866"/>
              <a:chExt cx="2619239" cy="2376369"/>
            </a:xfrm>
          </p:grpSpPr>
          <p:sp>
            <p:nvSpPr>
              <p:cNvPr id="4" name="Oval 5"/>
              <p:cNvSpPr>
                <a:spLocks noChangeArrowheads="1"/>
              </p:cNvSpPr>
              <p:nvPr/>
            </p:nvSpPr>
            <p:spPr bwMode="auto">
              <a:xfrm>
                <a:off x="4969750" y="1339866"/>
                <a:ext cx="2255725" cy="2265249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solidFill>
                    <a:srgbClr val="1475B2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5" name="Freeform 8"/>
              <p:cNvSpPr/>
              <p:nvPr/>
            </p:nvSpPr>
            <p:spPr bwMode="auto">
              <a:xfrm>
                <a:off x="4858635" y="2462172"/>
                <a:ext cx="2477963" cy="1254063"/>
              </a:xfrm>
              <a:custGeom>
                <a:avLst/>
                <a:gdLst>
                  <a:gd name="T0" fmla="*/ 3963 w 3963"/>
                  <a:gd name="T1" fmla="*/ 0 h 1997"/>
                  <a:gd name="T2" fmla="*/ 3963 w 3963"/>
                  <a:gd name="T3" fmla="*/ 16 h 1997"/>
                  <a:gd name="T4" fmla="*/ 1982 w 3963"/>
                  <a:gd name="T5" fmla="*/ 1997 h 1997"/>
                  <a:gd name="T6" fmla="*/ 0 w 3963"/>
                  <a:gd name="T7" fmla="*/ 16 h 1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63" h="1997">
                    <a:moveTo>
                      <a:pt x="3963" y="0"/>
                    </a:moveTo>
                    <a:cubicBezTo>
                      <a:pt x="3963" y="5"/>
                      <a:pt x="3963" y="11"/>
                      <a:pt x="3963" y="16"/>
                    </a:cubicBezTo>
                    <a:cubicBezTo>
                      <a:pt x="3963" y="1110"/>
                      <a:pt x="3076" y="1997"/>
                      <a:pt x="1982" y="1997"/>
                    </a:cubicBezTo>
                    <a:cubicBezTo>
                      <a:pt x="888" y="1997"/>
                      <a:pt x="0" y="1110"/>
                      <a:pt x="0" y="16"/>
                    </a:cubicBezTo>
                  </a:path>
                </a:pathLst>
              </a:custGeom>
              <a:noFill/>
              <a:ln w="8" cap="flat" cmpd="sng">
                <a:solidFill>
                  <a:srgbClr val="4E4B49"/>
                </a:solidFill>
                <a:prstDash val="dash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6" name="Oval 9"/>
              <p:cNvSpPr>
                <a:spLocks noChangeArrowheads="1"/>
              </p:cNvSpPr>
              <p:nvPr/>
            </p:nvSpPr>
            <p:spPr bwMode="auto">
              <a:xfrm>
                <a:off x="7266746" y="2379623"/>
                <a:ext cx="139693" cy="139693"/>
              </a:xfrm>
              <a:prstGeom prst="ellipse">
                <a:avLst/>
              </a:prstGeom>
              <a:solidFill>
                <a:srgbClr val="1475B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7" name="Oval 10"/>
              <p:cNvSpPr>
                <a:spLocks noChangeArrowheads="1"/>
              </p:cNvSpPr>
              <p:nvPr/>
            </p:nvSpPr>
            <p:spPr bwMode="auto">
              <a:xfrm>
                <a:off x="4787200" y="2379623"/>
                <a:ext cx="138106" cy="139693"/>
              </a:xfrm>
              <a:prstGeom prst="ellipse">
                <a:avLst/>
              </a:prstGeom>
              <a:solidFill>
                <a:srgbClr val="1475B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8" name="TextBox 13"/>
            <p:cNvSpPr txBox="1">
              <a:spLocks noChangeArrowheads="1"/>
            </p:cNvSpPr>
            <p:nvPr/>
          </p:nvSpPr>
          <p:spPr bwMode="auto">
            <a:xfrm>
              <a:off x="5258076" y="1703547"/>
              <a:ext cx="1816523" cy="163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0002" dirty="0" smtClean="0">
                  <a:solidFill>
                    <a:srgbClr val="F8F8F8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02</a:t>
              </a:r>
              <a:endParaRPr lang="zh-CN" altLang="en-US" sz="10002" dirty="0">
                <a:solidFill>
                  <a:srgbClr val="F8F8F8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664079" y="4260955"/>
            <a:ext cx="85615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200" dirty="0" err="1" smtClean="0"/>
              <a:t>Protobuffer</a:t>
            </a:r>
            <a:r>
              <a:rPr lang="zh-CN" altLang="en-US" sz="3200" dirty="0" smtClean="0"/>
              <a:t>存储原理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8708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8010" y="200491"/>
            <a:ext cx="11430121" cy="582579"/>
          </a:xfrm>
        </p:spPr>
        <p:txBody>
          <a:bodyPr/>
          <a:lstStyle/>
          <a:p>
            <a:r>
              <a:rPr lang="en-US" altLang="zh-CN" sz="3493" dirty="0" err="1" smtClean="0"/>
              <a:t>ProtoBuffer</a:t>
            </a:r>
            <a:r>
              <a:rPr lang="zh-CN" altLang="en-US" sz="3493" dirty="0" smtClean="0"/>
              <a:t>为何</a:t>
            </a:r>
            <a:r>
              <a:rPr lang="zh-CN" altLang="en-US" sz="3493" dirty="0"/>
              <a:t>如此</a:t>
            </a:r>
            <a:r>
              <a:rPr lang="zh-CN" altLang="en-US" sz="3493" dirty="0" smtClean="0"/>
              <a:t>高效</a:t>
            </a:r>
            <a:endParaRPr lang="zh-CN" altLang="en-US" sz="3493" dirty="0"/>
          </a:p>
        </p:txBody>
      </p:sp>
      <p:sp>
        <p:nvSpPr>
          <p:cNvPr id="3" name="内容占位符 2"/>
          <p:cNvSpPr txBox="1"/>
          <p:nvPr/>
        </p:nvSpPr>
        <p:spPr>
          <a:xfrm>
            <a:off x="1018778" y="1332623"/>
            <a:ext cx="9709732" cy="2829555"/>
          </a:xfrm>
          <a:prstGeom prst="rect">
            <a:avLst/>
          </a:prstGeom>
        </p:spPr>
        <p:txBody>
          <a:bodyPr/>
          <a:lstStyle>
            <a:lvl1pPr marL="431800" indent="-431800" algn="l" defTabSz="1727835" rtl="0" eaLnBrk="1" latinLnBrk="0" hangingPunct="1">
              <a:lnSpc>
                <a:spcPct val="90000"/>
              </a:lnSpc>
              <a:spcBef>
                <a:spcPts val="1890"/>
              </a:spcBef>
              <a:buFont typeface="Arial" panose="020B0604020202020204" pitchFamily="34" charset="0"/>
              <a:buChar char="•"/>
              <a:defRPr sz="52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0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4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6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7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881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7517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159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795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4377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72613" y="1534566"/>
            <a:ext cx="10652490" cy="42279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762000" dist="50800" dir="5400000" sx="101000" sy="101000" algn="ctr" rotWithShape="0">
              <a:srgbClr val="000000">
                <a:alpha val="1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7" name="文本框 10"/>
          <p:cNvSpPr txBox="1"/>
          <p:nvPr/>
        </p:nvSpPr>
        <p:spPr>
          <a:xfrm>
            <a:off x="1358557" y="1791379"/>
            <a:ext cx="10071299" cy="2616101"/>
          </a:xfrm>
          <a:prstGeom prst="rect">
            <a:avLst/>
          </a:prstGeom>
          <a:ln w="12700">
            <a:miter lim="400000"/>
          </a:ln>
        </p:spPr>
        <p:txBody>
          <a:bodyPr wrap="square" lIns="24192" rIns="24192">
            <a:spAutoFit/>
          </a:bodyPr>
          <a:lstStyle/>
          <a:p>
            <a:pPr algn="just"/>
            <a:r>
              <a:rPr lang="en-US" altLang="zh-CN" sz="1600" dirty="0" smtClean="0"/>
              <a:t>	</a:t>
            </a:r>
            <a:r>
              <a:rPr lang="en-US" altLang="zh-CN" sz="1600" dirty="0" err="1" smtClean="0"/>
              <a:t>Protobuf</a:t>
            </a:r>
            <a:r>
              <a:rPr lang="en-US" altLang="zh-CN" sz="1600" dirty="0" smtClean="0"/>
              <a:t> </a:t>
            </a:r>
            <a:r>
              <a:rPr lang="zh-CN" altLang="en-US" sz="1600" dirty="0"/>
              <a:t>序列化后所生成的二进制消息非常紧凑，这得益于 </a:t>
            </a:r>
            <a:r>
              <a:rPr lang="en-US" altLang="zh-CN" sz="1600" dirty="0" err="1"/>
              <a:t>Protobuf</a:t>
            </a:r>
            <a:r>
              <a:rPr lang="en-US" altLang="zh-CN" sz="1600" dirty="0"/>
              <a:t> </a:t>
            </a:r>
            <a:r>
              <a:rPr lang="zh-CN" altLang="en-US" sz="1600" dirty="0"/>
              <a:t>采用的非常巧妙的 </a:t>
            </a:r>
            <a:r>
              <a:rPr lang="en-US" altLang="zh-CN" sz="1600" dirty="0"/>
              <a:t>Encoding </a:t>
            </a:r>
            <a:r>
              <a:rPr lang="zh-CN" altLang="en-US" sz="1600" dirty="0"/>
              <a:t>方法。考察消息结构之前，让我首先要介绍一个叫做 </a:t>
            </a:r>
            <a:r>
              <a:rPr lang="en-US" altLang="zh-CN" sz="1600" dirty="0" err="1"/>
              <a:t>Varint</a:t>
            </a:r>
            <a:r>
              <a:rPr lang="en-US" altLang="zh-CN" sz="1600" dirty="0"/>
              <a:t> </a:t>
            </a:r>
            <a:r>
              <a:rPr lang="zh-CN" altLang="en-US" sz="1600" dirty="0"/>
              <a:t>的术语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  <a:p>
            <a:pPr algn="just"/>
            <a:endParaRPr lang="en-US" altLang="zh-CN" sz="1600" dirty="0"/>
          </a:p>
          <a:p>
            <a:pPr algn="just"/>
            <a:r>
              <a:rPr lang="en-US" altLang="zh-CN" sz="1600" dirty="0" smtClean="0"/>
              <a:t>	</a:t>
            </a:r>
            <a:r>
              <a:rPr lang="en-US" altLang="zh-CN" sz="1600" dirty="0" err="1" smtClean="0"/>
              <a:t>Varint</a:t>
            </a:r>
            <a:r>
              <a:rPr lang="en-US" altLang="zh-CN" sz="1600" dirty="0" smtClean="0"/>
              <a:t> </a:t>
            </a:r>
            <a:r>
              <a:rPr lang="zh-CN" altLang="en-US" sz="1600" dirty="0"/>
              <a:t>是一种紧凑的表示数字的方法。它用一个或多个字节来表示一个数字，值越小的数字使用越少的字节数。这能减少用来表示数字的字节数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  <a:p>
            <a:pPr algn="just"/>
            <a:r>
              <a:rPr lang="en-US" altLang="zh-CN" sz="1600" dirty="0"/>
              <a:t>	</a:t>
            </a:r>
            <a:r>
              <a:rPr lang="zh-CN" altLang="en-US" sz="1600" dirty="0" smtClean="0"/>
              <a:t>比如</a:t>
            </a:r>
            <a:r>
              <a:rPr lang="zh-CN" altLang="en-US" sz="1600" dirty="0"/>
              <a:t>对于 </a:t>
            </a:r>
            <a:r>
              <a:rPr lang="en-US" altLang="zh-CN" sz="1600" dirty="0"/>
              <a:t>int32 </a:t>
            </a:r>
            <a:r>
              <a:rPr lang="zh-CN" altLang="en-US" sz="1600" dirty="0"/>
              <a:t>类型的数字，</a:t>
            </a:r>
            <a:r>
              <a:rPr lang="zh-CN" altLang="en-US" sz="1600" b="1" dirty="0"/>
              <a:t>一般需要 </a:t>
            </a:r>
            <a:r>
              <a:rPr lang="en-US" altLang="zh-CN" sz="1600" b="1" dirty="0"/>
              <a:t>4 </a:t>
            </a:r>
            <a:r>
              <a:rPr lang="zh-CN" altLang="en-US" sz="1600" b="1" dirty="0"/>
              <a:t>个 </a:t>
            </a:r>
            <a:r>
              <a:rPr lang="en-US" altLang="zh-CN" sz="1600" b="1" dirty="0"/>
              <a:t>byte </a:t>
            </a:r>
            <a:r>
              <a:rPr lang="zh-CN" altLang="en-US" sz="1600" b="1" dirty="0"/>
              <a:t>来表示</a:t>
            </a:r>
            <a:r>
              <a:rPr lang="zh-CN" altLang="en-US" sz="1600" dirty="0"/>
              <a:t>。但是采用 </a:t>
            </a:r>
            <a:r>
              <a:rPr lang="en-US" altLang="zh-CN" sz="1600" dirty="0" err="1"/>
              <a:t>Varint</a:t>
            </a:r>
            <a:r>
              <a:rPr lang="zh-CN" altLang="en-US" sz="1600" dirty="0"/>
              <a:t>，对于很小的 </a:t>
            </a:r>
            <a:r>
              <a:rPr lang="en-US" altLang="zh-CN" sz="1600" dirty="0"/>
              <a:t>int32 </a:t>
            </a:r>
            <a:r>
              <a:rPr lang="zh-CN" altLang="en-US" sz="1600" dirty="0"/>
              <a:t>类型的数字，</a:t>
            </a:r>
            <a:r>
              <a:rPr lang="zh-CN" altLang="en-US" sz="1600" b="1" dirty="0"/>
              <a:t>则可以用 </a:t>
            </a:r>
            <a:r>
              <a:rPr lang="en-US" altLang="zh-CN" sz="1600" b="1" dirty="0"/>
              <a:t>1 </a:t>
            </a:r>
            <a:r>
              <a:rPr lang="zh-CN" altLang="en-US" sz="1600" b="1" dirty="0"/>
              <a:t>个 </a:t>
            </a:r>
            <a:r>
              <a:rPr lang="en-US" altLang="zh-CN" sz="1600" b="1" dirty="0"/>
              <a:t>byte </a:t>
            </a:r>
            <a:r>
              <a:rPr lang="zh-CN" altLang="en-US" sz="1600" b="1" dirty="0"/>
              <a:t>来表示</a:t>
            </a:r>
            <a:r>
              <a:rPr lang="zh-CN" altLang="en-US" sz="1600" dirty="0"/>
              <a:t>。当然凡事都有好的也有不好的一面，采用 </a:t>
            </a:r>
            <a:r>
              <a:rPr lang="en-US" altLang="zh-CN" sz="1600" dirty="0" err="1"/>
              <a:t>Varint</a:t>
            </a:r>
            <a:r>
              <a:rPr lang="en-US" altLang="zh-CN" sz="1600" dirty="0"/>
              <a:t> </a:t>
            </a:r>
            <a:r>
              <a:rPr lang="zh-CN" altLang="en-US" sz="1600" dirty="0"/>
              <a:t>表示法</a:t>
            </a:r>
            <a:r>
              <a:rPr lang="zh-CN" altLang="en-US" sz="1600" dirty="0" smtClean="0"/>
              <a:t>，</a:t>
            </a:r>
            <a:endParaRPr lang="en-US" altLang="zh-CN" sz="1600" dirty="0" smtClean="0"/>
          </a:p>
          <a:p>
            <a:pPr algn="just"/>
            <a:endParaRPr lang="en-US" altLang="zh-CN" sz="1200" dirty="0" smtClean="0">
              <a:solidFill>
                <a:srgbClr val="FF0000"/>
              </a:solidFill>
            </a:endParaRPr>
          </a:p>
          <a:p>
            <a:pPr algn="just"/>
            <a:endParaRPr lang="en-US" altLang="zh-CN" sz="1200" dirty="0">
              <a:solidFill>
                <a:srgbClr val="FF0000"/>
              </a:solidFill>
            </a:endParaRPr>
          </a:p>
          <a:p>
            <a:pPr algn="just"/>
            <a:r>
              <a:rPr lang="en-US" altLang="zh-CN" sz="1200" dirty="0" smtClean="0">
                <a:solidFill>
                  <a:srgbClr val="FF0000"/>
                </a:solidFill>
              </a:rPr>
              <a:t>	</a:t>
            </a:r>
            <a:r>
              <a:rPr lang="zh-CN" altLang="en-US" sz="1200" dirty="0" smtClean="0">
                <a:solidFill>
                  <a:srgbClr val="FF0000"/>
                </a:solidFill>
              </a:rPr>
              <a:t>大</a:t>
            </a:r>
            <a:r>
              <a:rPr lang="zh-CN" altLang="en-US" sz="1200" dirty="0">
                <a:solidFill>
                  <a:srgbClr val="FF0000"/>
                </a:solidFill>
              </a:rPr>
              <a:t>的数字则需要 </a:t>
            </a:r>
            <a:r>
              <a:rPr lang="en-US" altLang="zh-CN" sz="1200" dirty="0">
                <a:solidFill>
                  <a:srgbClr val="FF0000"/>
                </a:solidFill>
              </a:rPr>
              <a:t>5 </a:t>
            </a:r>
            <a:r>
              <a:rPr lang="zh-CN" altLang="en-US" sz="1200" dirty="0">
                <a:solidFill>
                  <a:srgbClr val="FF0000"/>
                </a:solidFill>
              </a:rPr>
              <a:t>个 </a:t>
            </a:r>
            <a:r>
              <a:rPr lang="en-US" altLang="zh-CN" sz="1200" dirty="0">
                <a:solidFill>
                  <a:srgbClr val="FF0000"/>
                </a:solidFill>
              </a:rPr>
              <a:t>byte </a:t>
            </a:r>
            <a:r>
              <a:rPr lang="zh-CN" altLang="en-US" sz="1200" dirty="0">
                <a:solidFill>
                  <a:srgbClr val="FF0000"/>
                </a:solidFill>
              </a:rPr>
              <a:t>来表示。从统计的角度来说，一般不会所有的消息中的数字都是大数，因此大多数情况下，采用 </a:t>
            </a:r>
            <a:r>
              <a:rPr lang="en-US" altLang="zh-CN" sz="1200" dirty="0" err="1">
                <a:solidFill>
                  <a:srgbClr val="FF0000"/>
                </a:solidFill>
              </a:rPr>
              <a:t>Varint</a:t>
            </a:r>
            <a:r>
              <a:rPr lang="en-US" altLang="zh-CN" sz="1200" dirty="0">
                <a:solidFill>
                  <a:srgbClr val="FF0000"/>
                </a:solidFill>
              </a:rPr>
              <a:t> </a:t>
            </a:r>
            <a:r>
              <a:rPr lang="zh-CN" altLang="en-US" sz="1200" dirty="0">
                <a:solidFill>
                  <a:srgbClr val="FF0000"/>
                </a:solidFill>
              </a:rPr>
              <a:t>后，可以用更少的字节数来表示数字信息</a:t>
            </a:r>
            <a:r>
              <a:rPr lang="zh-CN" altLang="en-US" sz="1200" dirty="0" smtClean="0">
                <a:solidFill>
                  <a:srgbClr val="FF0000"/>
                </a:solidFill>
              </a:rPr>
              <a:t>。</a:t>
            </a:r>
            <a:r>
              <a:rPr lang="en-US" altLang="zh-CN" sz="1600" dirty="0" smtClean="0"/>
              <a:t> </a:t>
            </a: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3108023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2"/>
          <p:cNvSpPr>
            <a:spLocks noGrp="1"/>
          </p:cNvSpPr>
          <p:nvPr/>
        </p:nvSpPr>
        <p:spPr>
          <a:xfrm>
            <a:off x="835725" y="213002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z="2823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课程小结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268" y="274631"/>
            <a:ext cx="11429508" cy="582579"/>
          </a:xfrm>
        </p:spPr>
        <p:txBody>
          <a:bodyPr/>
          <a:lstStyle/>
          <a:p>
            <a:r>
              <a:rPr lang="zh-CN" dirty="0" smtClean="0"/>
              <a:t>什么</a:t>
            </a:r>
            <a:r>
              <a:rPr lang="zh-CN" dirty="0" smtClean="0"/>
              <a:t>是</a:t>
            </a:r>
            <a:r>
              <a:rPr lang="en-US" altLang="zh-CN" dirty="0" err="1"/>
              <a:t>Varint</a:t>
            </a:r>
            <a:r>
              <a:rPr lang="en-US" altLang="zh-CN" dirty="0"/>
              <a:t> </a:t>
            </a:r>
            <a:endParaRPr lang="zh-CN" dirty="0" smtClean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863" y="1448934"/>
            <a:ext cx="1154612" cy="307332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1103870"/>
            <a:ext cx="2797722" cy="2797722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543697" y="5074507"/>
            <a:ext cx="3476368" cy="675504"/>
            <a:chOff x="543697" y="5074507"/>
            <a:chExt cx="3476368" cy="675504"/>
          </a:xfrm>
        </p:grpSpPr>
        <p:sp>
          <p:nvSpPr>
            <p:cNvPr id="6" name="矩形 5"/>
            <p:cNvSpPr/>
            <p:nvPr/>
          </p:nvSpPr>
          <p:spPr>
            <a:xfrm>
              <a:off x="543697" y="5074508"/>
              <a:ext cx="3476368" cy="6755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dirty="0" smtClean="0"/>
                <a:t>01 01 </a:t>
              </a:r>
              <a:r>
                <a:rPr lang="zh-CN" altLang="en-US" dirty="0" smtClean="0"/>
                <a:t>你前方有敌军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543697" y="5074507"/>
              <a:ext cx="1054443" cy="6755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 smtClean="0">
                  <a:solidFill>
                    <a:srgbClr val="FF0000"/>
                  </a:solidFill>
                </a:rPr>
                <a:t>回答完毕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7640594" y="5074507"/>
            <a:ext cx="3476368" cy="675503"/>
            <a:chOff x="543697" y="5074508"/>
            <a:chExt cx="3476368" cy="675503"/>
          </a:xfrm>
        </p:grpSpPr>
        <p:sp>
          <p:nvSpPr>
            <p:cNvPr id="11" name="矩形 10"/>
            <p:cNvSpPr/>
            <p:nvPr/>
          </p:nvSpPr>
          <p:spPr>
            <a:xfrm>
              <a:off x="543697" y="5074508"/>
              <a:ext cx="3476368" cy="6755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dirty="0" smtClean="0"/>
                <a:t>01 01 </a:t>
              </a:r>
              <a:r>
                <a:rPr lang="zh-CN" altLang="en-US" dirty="0" smtClean="0"/>
                <a:t>收到 收到</a:t>
              </a:r>
              <a:endParaRPr lang="zh-CN" altLang="en-US" dirty="0"/>
            </a:p>
          </p:txBody>
        </p:sp>
        <p:sp>
          <p:nvSpPr>
            <p:cNvPr id="12" name="矩形 11"/>
            <p:cNvSpPr/>
            <p:nvPr/>
          </p:nvSpPr>
          <p:spPr>
            <a:xfrm>
              <a:off x="543697" y="5074508"/>
              <a:ext cx="1054443" cy="6755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 smtClean="0">
                  <a:solidFill>
                    <a:srgbClr val="FF0000"/>
                  </a:solidFill>
                </a:rPr>
                <a:t>回答完毕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020065" y="6058929"/>
            <a:ext cx="3476368" cy="675504"/>
            <a:chOff x="543697" y="5074507"/>
            <a:chExt cx="3476368" cy="675504"/>
          </a:xfrm>
        </p:grpSpPr>
        <p:sp>
          <p:nvSpPr>
            <p:cNvPr id="14" name="矩形 13"/>
            <p:cNvSpPr/>
            <p:nvPr/>
          </p:nvSpPr>
          <p:spPr>
            <a:xfrm>
              <a:off x="543697" y="5074508"/>
              <a:ext cx="3476368" cy="6755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zh-CN" dirty="0" smtClean="0"/>
                <a:t>01 01 </a:t>
              </a:r>
              <a:r>
                <a:rPr lang="zh-CN" altLang="en-US" dirty="0" smtClean="0"/>
                <a:t>你前方</a:t>
              </a:r>
              <a:endParaRPr lang="zh-CN" altLang="en-US" dirty="0"/>
            </a:p>
          </p:txBody>
        </p:sp>
        <p:sp>
          <p:nvSpPr>
            <p:cNvPr id="15" name="矩形 14"/>
            <p:cNvSpPr/>
            <p:nvPr/>
          </p:nvSpPr>
          <p:spPr>
            <a:xfrm>
              <a:off x="543697" y="5074507"/>
              <a:ext cx="1054443" cy="6755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rgbClr val="FF0000"/>
                  </a:solidFill>
                </a:rPr>
                <a:t>回答没结束</a:t>
              </a:r>
              <a:endParaRPr lang="zh-CN" altLang="en-US" sz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543697" y="6058928"/>
            <a:ext cx="3476368" cy="675504"/>
            <a:chOff x="543697" y="5074507"/>
            <a:chExt cx="3476368" cy="675504"/>
          </a:xfrm>
        </p:grpSpPr>
        <p:sp>
          <p:nvSpPr>
            <p:cNvPr id="17" name="矩形 16"/>
            <p:cNvSpPr/>
            <p:nvPr/>
          </p:nvSpPr>
          <p:spPr>
            <a:xfrm>
              <a:off x="543697" y="5074508"/>
              <a:ext cx="3476368" cy="67550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zh-CN" altLang="en-US" dirty="0" smtClean="0"/>
                <a:t>有敌军</a:t>
              </a:r>
              <a:endParaRPr lang="zh-CN" altLang="en-US" dirty="0"/>
            </a:p>
          </p:txBody>
        </p:sp>
        <p:sp>
          <p:nvSpPr>
            <p:cNvPr id="18" name="矩形 17"/>
            <p:cNvSpPr/>
            <p:nvPr/>
          </p:nvSpPr>
          <p:spPr>
            <a:xfrm>
              <a:off x="543697" y="5074507"/>
              <a:ext cx="1054443" cy="6755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solidFill>
                    <a:srgbClr val="FF0000"/>
                  </a:solidFill>
                </a:rPr>
                <a:t>回答结束</a:t>
              </a:r>
              <a:endParaRPr lang="zh-CN" altLang="en-US" sz="12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268" y="5975238"/>
            <a:ext cx="7309794" cy="842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194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2"/>
          <p:cNvSpPr>
            <a:spLocks noGrp="1"/>
          </p:cNvSpPr>
          <p:nvPr/>
        </p:nvSpPr>
        <p:spPr>
          <a:xfrm>
            <a:off x="835725" y="213002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z="2823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课程小结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268" y="274631"/>
            <a:ext cx="11429508" cy="582579"/>
          </a:xfrm>
        </p:spPr>
        <p:txBody>
          <a:bodyPr/>
          <a:lstStyle/>
          <a:p>
            <a:r>
              <a:rPr lang="zh-CN" altLang="en-US" dirty="0" smtClean="0"/>
              <a:t>看客户端</a:t>
            </a:r>
            <a:r>
              <a:rPr lang="en-US" altLang="zh-CN" dirty="0" smtClean="0"/>
              <a:t>300</a:t>
            </a:r>
            <a:r>
              <a:rPr lang="zh-CN" altLang="en-US" dirty="0" smtClean="0"/>
              <a:t>如何编码</a:t>
            </a:r>
            <a:endParaRPr lang="zh-CN" dirty="0" smtClean="0"/>
          </a:p>
        </p:txBody>
      </p:sp>
      <p:sp>
        <p:nvSpPr>
          <p:cNvPr id="20" name="矩形 19"/>
          <p:cNvSpPr/>
          <p:nvPr/>
        </p:nvSpPr>
        <p:spPr>
          <a:xfrm>
            <a:off x="1598140" y="1021643"/>
            <a:ext cx="10652490" cy="9917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762000" dist="50800" dir="5400000" sx="101000" sy="101000" algn="ctr" rotWithShape="0">
              <a:srgbClr val="000000">
                <a:alpha val="1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21" name="文本框 10"/>
          <p:cNvSpPr txBox="1"/>
          <p:nvPr/>
        </p:nvSpPr>
        <p:spPr>
          <a:xfrm>
            <a:off x="1796445" y="1290210"/>
            <a:ext cx="10071299" cy="584775"/>
          </a:xfrm>
          <a:prstGeom prst="rect">
            <a:avLst/>
          </a:prstGeom>
          <a:ln w="12700">
            <a:miter lim="400000"/>
          </a:ln>
        </p:spPr>
        <p:txBody>
          <a:bodyPr wrap="square" lIns="24192" rIns="24192">
            <a:spAutoFit/>
          </a:bodyPr>
          <a:lstStyle/>
          <a:p>
            <a:pPr algn="just"/>
            <a:r>
              <a:rPr lang="zh-CN" altLang="en-US" sz="1600" dirty="0"/>
              <a:t>客户端发送</a:t>
            </a:r>
            <a:r>
              <a:rPr lang="en-US" altLang="zh-CN" sz="1600" dirty="0"/>
              <a:t>300</a:t>
            </a:r>
            <a:r>
              <a:rPr lang="zh-CN" altLang="en-US" sz="1600" dirty="0"/>
              <a:t>给服务端，通过</a:t>
            </a:r>
            <a:r>
              <a:rPr lang="en-US" altLang="zh-CN" sz="1600" dirty="0" err="1"/>
              <a:t>Protobuf</a:t>
            </a:r>
            <a:r>
              <a:rPr lang="zh-CN" altLang="en-US" sz="1600" dirty="0" smtClean="0"/>
              <a:t>编码</a:t>
            </a:r>
            <a:endParaRPr lang="en-US" altLang="zh-CN" sz="1600" dirty="0" smtClean="0"/>
          </a:p>
          <a:p>
            <a:pPr algn="just"/>
            <a:r>
              <a:rPr lang="en-US" altLang="zh-CN" sz="1600" dirty="0" smtClean="0"/>
              <a:t>300</a:t>
            </a:r>
            <a:r>
              <a:rPr lang="zh-CN" altLang="en-US" sz="1600" dirty="0" smtClean="0"/>
              <a:t>十进制对应的二进制是 </a:t>
            </a:r>
            <a:r>
              <a:rPr lang="en-US" altLang="zh-CN" sz="1600" dirty="0"/>
              <a:t>1 0010 1100</a:t>
            </a:r>
            <a:r>
              <a:rPr lang="zh-CN" altLang="en-US" sz="1600" dirty="0" smtClean="0"/>
              <a:t> </a:t>
            </a:r>
            <a:endParaRPr lang="en-US" altLang="zh-CN" sz="1600" dirty="0"/>
          </a:p>
        </p:txBody>
      </p:sp>
      <p:sp>
        <p:nvSpPr>
          <p:cNvPr id="27" name="矩形 26"/>
          <p:cNvSpPr/>
          <p:nvPr/>
        </p:nvSpPr>
        <p:spPr>
          <a:xfrm>
            <a:off x="970520" y="2884737"/>
            <a:ext cx="317572" cy="40365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649186" y="2884737"/>
            <a:ext cx="317572" cy="40365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</a:t>
            </a:r>
            <a:endParaRPr lang="zh-CN" altLang="en-US" dirty="0"/>
          </a:p>
        </p:txBody>
      </p:sp>
      <p:grpSp>
        <p:nvGrpSpPr>
          <p:cNvPr id="39" name="组合 38"/>
          <p:cNvGrpSpPr/>
          <p:nvPr/>
        </p:nvGrpSpPr>
        <p:grpSpPr>
          <a:xfrm>
            <a:off x="3526099" y="2884736"/>
            <a:ext cx="2201372" cy="403655"/>
            <a:chOff x="3526099" y="2884736"/>
            <a:chExt cx="2201372" cy="403655"/>
          </a:xfrm>
        </p:grpSpPr>
        <p:sp>
          <p:nvSpPr>
            <p:cNvPr id="31" name="矩形 30"/>
            <p:cNvSpPr/>
            <p:nvPr/>
          </p:nvSpPr>
          <p:spPr>
            <a:xfrm>
              <a:off x="5409899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0</a:t>
              </a:r>
              <a:endParaRPr lang="zh-CN" altLang="en-US" dirty="0"/>
            </a:p>
          </p:txBody>
        </p:sp>
        <p:sp>
          <p:nvSpPr>
            <p:cNvPr id="32" name="矩形 31"/>
            <p:cNvSpPr/>
            <p:nvPr/>
          </p:nvSpPr>
          <p:spPr>
            <a:xfrm>
              <a:off x="5107375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33" name="矩形 32"/>
            <p:cNvSpPr/>
            <p:nvPr/>
          </p:nvSpPr>
          <p:spPr>
            <a:xfrm>
              <a:off x="4791684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1</a:t>
              </a:r>
              <a:endParaRPr lang="zh-CN" altLang="en-US" dirty="0"/>
            </a:p>
          </p:txBody>
        </p:sp>
        <p:sp>
          <p:nvSpPr>
            <p:cNvPr id="34" name="矩形 33"/>
            <p:cNvSpPr/>
            <p:nvPr/>
          </p:nvSpPr>
          <p:spPr>
            <a:xfrm>
              <a:off x="4481636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1</a:t>
              </a:r>
              <a:endParaRPr lang="zh-CN" altLang="en-US" dirty="0"/>
            </a:p>
          </p:txBody>
        </p:sp>
        <p:sp>
          <p:nvSpPr>
            <p:cNvPr id="35" name="矩形 34"/>
            <p:cNvSpPr/>
            <p:nvPr/>
          </p:nvSpPr>
          <p:spPr>
            <a:xfrm>
              <a:off x="4160302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36" name="矩形 35"/>
            <p:cNvSpPr/>
            <p:nvPr/>
          </p:nvSpPr>
          <p:spPr>
            <a:xfrm>
              <a:off x="3836147" y="2884736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1</a:t>
              </a:r>
              <a:endParaRPr lang="zh-CN" altLang="en-US" dirty="0"/>
            </a:p>
          </p:txBody>
        </p:sp>
        <p:sp>
          <p:nvSpPr>
            <p:cNvPr id="37" name="矩形 36"/>
            <p:cNvSpPr/>
            <p:nvPr/>
          </p:nvSpPr>
          <p:spPr>
            <a:xfrm>
              <a:off x="3526099" y="2884736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280568" y="2884736"/>
            <a:ext cx="2241769" cy="403656"/>
            <a:chOff x="1280568" y="2884736"/>
            <a:chExt cx="2241769" cy="403656"/>
          </a:xfrm>
        </p:grpSpPr>
        <p:sp>
          <p:nvSpPr>
            <p:cNvPr id="7" name="矩形 6"/>
            <p:cNvSpPr/>
            <p:nvPr/>
          </p:nvSpPr>
          <p:spPr>
            <a:xfrm>
              <a:off x="2854320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22" name="矩形 21"/>
            <p:cNvSpPr/>
            <p:nvPr/>
          </p:nvSpPr>
          <p:spPr>
            <a:xfrm>
              <a:off x="2551796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23" name="矩形 22"/>
            <p:cNvSpPr/>
            <p:nvPr/>
          </p:nvSpPr>
          <p:spPr>
            <a:xfrm>
              <a:off x="2236105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24" name="矩形 23"/>
            <p:cNvSpPr/>
            <p:nvPr/>
          </p:nvSpPr>
          <p:spPr>
            <a:xfrm>
              <a:off x="1926057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25" name="矩形 24"/>
            <p:cNvSpPr/>
            <p:nvPr/>
          </p:nvSpPr>
          <p:spPr>
            <a:xfrm>
              <a:off x="1604723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26" name="矩形 25"/>
            <p:cNvSpPr/>
            <p:nvPr/>
          </p:nvSpPr>
          <p:spPr>
            <a:xfrm>
              <a:off x="1280568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38" name="矩形 37"/>
            <p:cNvSpPr/>
            <p:nvPr/>
          </p:nvSpPr>
          <p:spPr>
            <a:xfrm>
              <a:off x="3204765" y="2884736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  <p:sp>
        <p:nvSpPr>
          <p:cNvPr id="40" name="矩形 39"/>
          <p:cNvSpPr/>
          <p:nvPr/>
        </p:nvSpPr>
        <p:spPr>
          <a:xfrm>
            <a:off x="3215516" y="4599332"/>
            <a:ext cx="317572" cy="403654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43" name="矩形 42"/>
          <p:cNvSpPr/>
          <p:nvPr/>
        </p:nvSpPr>
        <p:spPr>
          <a:xfrm>
            <a:off x="649186" y="4599332"/>
            <a:ext cx="317572" cy="403654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73" name="矩形 72"/>
          <p:cNvSpPr/>
          <p:nvPr/>
        </p:nvSpPr>
        <p:spPr>
          <a:xfrm>
            <a:off x="979480" y="5601043"/>
            <a:ext cx="317572" cy="40365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74" name="矩形 73"/>
          <p:cNvSpPr/>
          <p:nvPr/>
        </p:nvSpPr>
        <p:spPr>
          <a:xfrm>
            <a:off x="658146" y="5601043"/>
            <a:ext cx="317572" cy="40365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grpSp>
        <p:nvGrpSpPr>
          <p:cNvPr id="75" name="组合 74"/>
          <p:cNvGrpSpPr/>
          <p:nvPr/>
        </p:nvGrpSpPr>
        <p:grpSpPr>
          <a:xfrm>
            <a:off x="3535059" y="5601042"/>
            <a:ext cx="2201372" cy="403655"/>
            <a:chOff x="3526099" y="2884736"/>
            <a:chExt cx="2201372" cy="403655"/>
          </a:xfrm>
        </p:grpSpPr>
        <p:sp>
          <p:nvSpPr>
            <p:cNvPr id="76" name="矩形 75"/>
            <p:cNvSpPr/>
            <p:nvPr/>
          </p:nvSpPr>
          <p:spPr>
            <a:xfrm>
              <a:off x="5409899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0</a:t>
              </a:r>
              <a:endParaRPr lang="zh-CN" altLang="en-US" dirty="0"/>
            </a:p>
          </p:txBody>
        </p:sp>
        <p:sp>
          <p:nvSpPr>
            <p:cNvPr id="77" name="矩形 76"/>
            <p:cNvSpPr/>
            <p:nvPr/>
          </p:nvSpPr>
          <p:spPr>
            <a:xfrm>
              <a:off x="5107375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78" name="矩形 77"/>
            <p:cNvSpPr/>
            <p:nvPr/>
          </p:nvSpPr>
          <p:spPr>
            <a:xfrm>
              <a:off x="4791684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79" name="矩形 78"/>
            <p:cNvSpPr/>
            <p:nvPr/>
          </p:nvSpPr>
          <p:spPr>
            <a:xfrm>
              <a:off x="4481636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80" name="矩形 79"/>
            <p:cNvSpPr/>
            <p:nvPr/>
          </p:nvSpPr>
          <p:spPr>
            <a:xfrm>
              <a:off x="4160302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81" name="矩形 80"/>
            <p:cNvSpPr/>
            <p:nvPr/>
          </p:nvSpPr>
          <p:spPr>
            <a:xfrm>
              <a:off x="3836147" y="2884736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82" name="矩形 81"/>
            <p:cNvSpPr/>
            <p:nvPr/>
          </p:nvSpPr>
          <p:spPr>
            <a:xfrm>
              <a:off x="3526099" y="2884736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1289528" y="5601042"/>
            <a:ext cx="2241769" cy="403656"/>
            <a:chOff x="1280568" y="2884736"/>
            <a:chExt cx="2241769" cy="403656"/>
          </a:xfrm>
        </p:grpSpPr>
        <p:sp>
          <p:nvSpPr>
            <p:cNvPr id="84" name="矩形 83"/>
            <p:cNvSpPr/>
            <p:nvPr/>
          </p:nvSpPr>
          <p:spPr>
            <a:xfrm>
              <a:off x="2854320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85" name="矩形 84"/>
            <p:cNvSpPr/>
            <p:nvPr/>
          </p:nvSpPr>
          <p:spPr>
            <a:xfrm>
              <a:off x="2551796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86" name="矩形 85"/>
            <p:cNvSpPr/>
            <p:nvPr/>
          </p:nvSpPr>
          <p:spPr>
            <a:xfrm>
              <a:off x="2236105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87" name="矩形 86"/>
            <p:cNvSpPr/>
            <p:nvPr/>
          </p:nvSpPr>
          <p:spPr>
            <a:xfrm>
              <a:off x="1926057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88" name="矩形 87"/>
            <p:cNvSpPr/>
            <p:nvPr/>
          </p:nvSpPr>
          <p:spPr>
            <a:xfrm>
              <a:off x="1604723" y="2884738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sp>
          <p:nvSpPr>
            <p:cNvPr id="89" name="矩形 88"/>
            <p:cNvSpPr/>
            <p:nvPr/>
          </p:nvSpPr>
          <p:spPr>
            <a:xfrm>
              <a:off x="1280568" y="2884737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90" name="矩形 89"/>
            <p:cNvSpPr/>
            <p:nvPr/>
          </p:nvSpPr>
          <p:spPr>
            <a:xfrm>
              <a:off x="3204765" y="2884736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191143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0 L 2.91667E-6 0.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0.00556 L -0.025 0.2493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" y="1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3" grpId="0" animBg="1"/>
      <p:bldP spid="73" grpId="0" animBg="1"/>
      <p:bldP spid="7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2"/>
          <p:cNvSpPr>
            <a:spLocks noGrp="1"/>
          </p:cNvSpPr>
          <p:nvPr/>
        </p:nvSpPr>
        <p:spPr>
          <a:xfrm>
            <a:off x="835725" y="213002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z="2823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课程小结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268" y="274631"/>
            <a:ext cx="11429508" cy="582579"/>
          </a:xfrm>
        </p:spPr>
        <p:txBody>
          <a:bodyPr/>
          <a:lstStyle/>
          <a:p>
            <a:r>
              <a:rPr lang="zh-CN" altLang="en-US" dirty="0" smtClean="0"/>
              <a:t>看服务端</a:t>
            </a:r>
            <a:r>
              <a:rPr lang="en-US" altLang="zh-CN" dirty="0" smtClean="0"/>
              <a:t>300</a:t>
            </a:r>
            <a:r>
              <a:rPr lang="zh-CN" altLang="en-US" dirty="0" smtClean="0"/>
              <a:t>如何解码</a:t>
            </a:r>
            <a:endParaRPr lang="zh-CN" dirty="0" smtClean="0"/>
          </a:p>
        </p:txBody>
      </p:sp>
      <p:sp>
        <p:nvSpPr>
          <p:cNvPr id="20" name="矩形 19"/>
          <p:cNvSpPr/>
          <p:nvPr/>
        </p:nvSpPr>
        <p:spPr>
          <a:xfrm>
            <a:off x="1598140" y="1021643"/>
            <a:ext cx="10652490" cy="9917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762000" dist="50800" dir="5400000" sx="101000" sy="101000" algn="ctr" rotWithShape="0">
              <a:srgbClr val="000000">
                <a:alpha val="1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21" name="文本框 10"/>
          <p:cNvSpPr txBox="1"/>
          <p:nvPr/>
        </p:nvSpPr>
        <p:spPr>
          <a:xfrm>
            <a:off x="1796445" y="1290210"/>
            <a:ext cx="10071299" cy="584775"/>
          </a:xfrm>
          <a:prstGeom prst="rect">
            <a:avLst/>
          </a:prstGeom>
          <a:ln w="12700">
            <a:miter lim="400000"/>
          </a:ln>
        </p:spPr>
        <p:txBody>
          <a:bodyPr wrap="square" lIns="24192" rIns="24192">
            <a:spAutoFit/>
          </a:bodyPr>
          <a:lstStyle/>
          <a:p>
            <a:pPr algn="just"/>
            <a:r>
              <a:rPr lang="zh-CN" altLang="en-US" sz="1600" dirty="0" smtClean="0"/>
              <a:t>服务端接受到</a:t>
            </a:r>
            <a:r>
              <a:rPr lang="en-US" altLang="zh-CN" sz="1600" dirty="0" smtClean="0"/>
              <a:t>300</a:t>
            </a:r>
            <a:r>
              <a:rPr lang="zh-CN" altLang="en-US" sz="1600" dirty="0" smtClean="0"/>
              <a:t>数据，</a:t>
            </a:r>
            <a:r>
              <a:rPr lang="zh-CN" altLang="en-US" sz="1600" dirty="0"/>
              <a:t>通过</a:t>
            </a:r>
            <a:r>
              <a:rPr lang="en-US" altLang="zh-CN" sz="1600" dirty="0" err="1" smtClean="0"/>
              <a:t>Protobuf</a:t>
            </a:r>
            <a:r>
              <a:rPr lang="zh-CN" altLang="en-US" sz="1600" dirty="0" smtClean="0"/>
              <a:t>解码  </a:t>
            </a:r>
            <a:r>
              <a:rPr lang="en-US" altLang="zh-CN" sz="1600" dirty="0" smtClean="0"/>
              <a:t>300</a:t>
            </a:r>
            <a:r>
              <a:rPr lang="zh-CN" altLang="en-US" sz="1600" dirty="0" smtClean="0"/>
              <a:t>十进制通过</a:t>
            </a:r>
            <a:r>
              <a:rPr lang="en-US" altLang="zh-CN" sz="1600" dirty="0" err="1" smtClean="0"/>
              <a:t>protobuffer</a:t>
            </a:r>
            <a:r>
              <a:rPr lang="zh-CN" altLang="en-US" sz="1600" dirty="0" smtClean="0"/>
              <a:t>发过来的数据是</a:t>
            </a:r>
            <a:endParaRPr lang="en-US" altLang="zh-CN" sz="1600" dirty="0" smtClean="0"/>
          </a:p>
          <a:p>
            <a:pPr algn="just"/>
            <a:r>
              <a:rPr lang="zh-CN" altLang="en-US" sz="1600" dirty="0" smtClean="0"/>
              <a:t>二进制是 </a:t>
            </a:r>
            <a:r>
              <a:rPr lang="en-US" altLang="zh-CN" sz="1600" dirty="0"/>
              <a:t>10101100 </a:t>
            </a:r>
            <a:r>
              <a:rPr lang="en-US" altLang="zh-CN" sz="1600" dirty="0" smtClean="0"/>
              <a:t>00000010                </a:t>
            </a:r>
            <a:r>
              <a:rPr lang="zh-CN" altLang="en-US" sz="1200" dirty="0" smtClean="0">
                <a:solidFill>
                  <a:srgbClr val="FF0000"/>
                </a:solidFill>
              </a:rPr>
              <a:t>注</a:t>
            </a:r>
            <a:r>
              <a:rPr lang="en-US" altLang="zh-CN" sz="1200" dirty="0" smtClean="0">
                <a:solidFill>
                  <a:srgbClr val="FF0000"/>
                </a:solidFill>
              </a:rPr>
              <a:t>:300</a:t>
            </a:r>
            <a:r>
              <a:rPr lang="zh-CN" altLang="en-US" sz="1200" dirty="0" smtClean="0">
                <a:solidFill>
                  <a:srgbClr val="FF0000"/>
                </a:solidFill>
              </a:rPr>
              <a:t>原始二进制（</a:t>
            </a:r>
            <a:r>
              <a:rPr lang="en-US" altLang="zh-CN" sz="1200" dirty="0">
                <a:solidFill>
                  <a:srgbClr val="FF0000"/>
                </a:solidFill>
              </a:rPr>
              <a:t>1 0010 1100</a:t>
            </a:r>
            <a:r>
              <a:rPr lang="zh-CN" altLang="en-US" sz="1200" dirty="0">
                <a:solidFill>
                  <a:srgbClr val="FF0000"/>
                </a:solidFill>
              </a:rPr>
              <a:t> </a:t>
            </a:r>
            <a:r>
              <a:rPr lang="zh-CN" altLang="en-US" sz="1200" dirty="0" smtClean="0">
                <a:solidFill>
                  <a:srgbClr val="FF0000"/>
                </a:solidFill>
              </a:rPr>
              <a:t>）</a:t>
            </a:r>
            <a:endParaRPr lang="en-US" altLang="zh-CN" sz="1200" dirty="0">
              <a:solidFill>
                <a:srgbClr val="FF0000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1088451" y="2454431"/>
            <a:ext cx="317572" cy="40365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1409785" y="2454431"/>
            <a:ext cx="2201372" cy="403655"/>
            <a:chOff x="1409785" y="2454431"/>
            <a:chExt cx="2201372" cy="403655"/>
          </a:xfrm>
        </p:grpSpPr>
        <p:sp>
          <p:nvSpPr>
            <p:cNvPr id="73" name="矩形 72"/>
            <p:cNvSpPr/>
            <p:nvPr/>
          </p:nvSpPr>
          <p:spPr>
            <a:xfrm>
              <a:off x="1409785" y="2454431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2043988" y="2454432"/>
              <a:ext cx="1567169" cy="403654"/>
              <a:chOff x="2043988" y="2454432"/>
              <a:chExt cx="1567169" cy="403654"/>
            </a:xfrm>
          </p:grpSpPr>
          <p:sp>
            <p:nvSpPr>
              <p:cNvPr id="84" name="矩形 83"/>
              <p:cNvSpPr/>
              <p:nvPr/>
            </p:nvSpPr>
            <p:spPr>
              <a:xfrm>
                <a:off x="3293585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85" name="矩形 84"/>
              <p:cNvSpPr/>
              <p:nvPr/>
            </p:nvSpPr>
            <p:spPr>
              <a:xfrm>
                <a:off x="2991061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86" name="矩形 85"/>
              <p:cNvSpPr/>
              <p:nvPr/>
            </p:nvSpPr>
            <p:spPr>
              <a:xfrm>
                <a:off x="2675370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87" name="矩形 86"/>
              <p:cNvSpPr/>
              <p:nvPr/>
            </p:nvSpPr>
            <p:spPr>
              <a:xfrm>
                <a:off x="2365322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88" name="矩形 87"/>
              <p:cNvSpPr/>
              <p:nvPr/>
            </p:nvSpPr>
            <p:spPr>
              <a:xfrm>
                <a:off x="2043988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</p:grpSp>
        <p:sp>
          <p:nvSpPr>
            <p:cNvPr id="89" name="矩形 88"/>
            <p:cNvSpPr/>
            <p:nvPr/>
          </p:nvSpPr>
          <p:spPr>
            <a:xfrm>
              <a:off x="1719833" y="2454431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796430" y="2454430"/>
            <a:ext cx="2522706" cy="403655"/>
            <a:chOff x="3796430" y="2454430"/>
            <a:chExt cx="2522706" cy="403655"/>
          </a:xfrm>
        </p:grpSpPr>
        <p:grpSp>
          <p:nvGrpSpPr>
            <p:cNvPr id="75" name="组合 74"/>
            <p:cNvGrpSpPr/>
            <p:nvPr/>
          </p:nvGrpSpPr>
          <p:grpSpPr>
            <a:xfrm>
              <a:off x="4117764" y="2454430"/>
              <a:ext cx="2201372" cy="403655"/>
              <a:chOff x="3526099" y="2884736"/>
              <a:chExt cx="2201372" cy="403655"/>
            </a:xfrm>
          </p:grpSpPr>
          <p:sp>
            <p:nvSpPr>
              <p:cNvPr id="76" name="矩形 75"/>
              <p:cNvSpPr/>
              <p:nvPr/>
            </p:nvSpPr>
            <p:spPr>
              <a:xfrm>
                <a:off x="5409899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/>
                  <a:t>0</a:t>
                </a:r>
                <a:endParaRPr lang="zh-CN" altLang="en-US" dirty="0"/>
              </a:p>
            </p:txBody>
          </p:sp>
          <p:sp>
            <p:nvSpPr>
              <p:cNvPr id="77" name="矩形 76"/>
              <p:cNvSpPr/>
              <p:nvPr/>
            </p:nvSpPr>
            <p:spPr>
              <a:xfrm>
                <a:off x="5107375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78" name="矩形 77"/>
              <p:cNvSpPr/>
              <p:nvPr/>
            </p:nvSpPr>
            <p:spPr>
              <a:xfrm>
                <a:off x="4791684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79" name="矩形 78"/>
              <p:cNvSpPr/>
              <p:nvPr/>
            </p:nvSpPr>
            <p:spPr>
              <a:xfrm>
                <a:off x="4481636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80" name="矩形 79"/>
              <p:cNvSpPr/>
              <p:nvPr/>
            </p:nvSpPr>
            <p:spPr>
              <a:xfrm>
                <a:off x="4160302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81" name="矩形 80"/>
              <p:cNvSpPr/>
              <p:nvPr/>
            </p:nvSpPr>
            <p:spPr>
              <a:xfrm>
                <a:off x="3836147" y="2884736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82" name="矩形 81"/>
              <p:cNvSpPr/>
              <p:nvPr/>
            </p:nvSpPr>
            <p:spPr>
              <a:xfrm>
                <a:off x="3526099" y="2884736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</p:grpSp>
        <p:sp>
          <p:nvSpPr>
            <p:cNvPr id="90" name="矩形 89"/>
            <p:cNvSpPr/>
            <p:nvPr/>
          </p:nvSpPr>
          <p:spPr>
            <a:xfrm>
              <a:off x="3796430" y="2454430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  <p:sp>
        <p:nvSpPr>
          <p:cNvPr id="69" name="矩形 68"/>
          <p:cNvSpPr/>
          <p:nvPr/>
        </p:nvSpPr>
        <p:spPr>
          <a:xfrm>
            <a:off x="3787500" y="5255698"/>
            <a:ext cx="317572" cy="403654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0</a:t>
            </a:r>
            <a:endParaRPr lang="zh-CN" altLang="en-US" dirty="0"/>
          </a:p>
        </p:txBody>
      </p:sp>
      <p:grpSp>
        <p:nvGrpSpPr>
          <p:cNvPr id="70" name="组合 69"/>
          <p:cNvGrpSpPr/>
          <p:nvPr/>
        </p:nvGrpSpPr>
        <p:grpSpPr>
          <a:xfrm>
            <a:off x="4108834" y="5255698"/>
            <a:ext cx="2201372" cy="403655"/>
            <a:chOff x="1409785" y="2454431"/>
            <a:chExt cx="2201372" cy="403655"/>
          </a:xfrm>
        </p:grpSpPr>
        <p:sp>
          <p:nvSpPr>
            <p:cNvPr id="71" name="矩形 70"/>
            <p:cNvSpPr/>
            <p:nvPr/>
          </p:nvSpPr>
          <p:spPr>
            <a:xfrm>
              <a:off x="1409785" y="2454431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  <p:grpSp>
          <p:nvGrpSpPr>
            <p:cNvPr id="72" name="组合 71"/>
            <p:cNvGrpSpPr/>
            <p:nvPr/>
          </p:nvGrpSpPr>
          <p:grpSpPr>
            <a:xfrm>
              <a:off x="2043988" y="2454432"/>
              <a:ext cx="1567169" cy="403654"/>
              <a:chOff x="2043988" y="2454432"/>
              <a:chExt cx="1567169" cy="403654"/>
            </a:xfrm>
          </p:grpSpPr>
          <p:sp>
            <p:nvSpPr>
              <p:cNvPr id="92" name="矩形 91"/>
              <p:cNvSpPr/>
              <p:nvPr/>
            </p:nvSpPr>
            <p:spPr>
              <a:xfrm>
                <a:off x="3293585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93" name="矩形 92"/>
              <p:cNvSpPr/>
              <p:nvPr/>
            </p:nvSpPr>
            <p:spPr>
              <a:xfrm>
                <a:off x="2991061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94" name="矩形 93"/>
              <p:cNvSpPr/>
              <p:nvPr/>
            </p:nvSpPr>
            <p:spPr>
              <a:xfrm>
                <a:off x="2675370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95" name="矩形 94"/>
              <p:cNvSpPr/>
              <p:nvPr/>
            </p:nvSpPr>
            <p:spPr>
              <a:xfrm>
                <a:off x="2365322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96" name="矩形 95"/>
              <p:cNvSpPr/>
              <p:nvPr/>
            </p:nvSpPr>
            <p:spPr>
              <a:xfrm>
                <a:off x="2043988" y="2454432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</p:grpSp>
        <p:sp>
          <p:nvSpPr>
            <p:cNvPr id="91" name="矩形 90"/>
            <p:cNvSpPr/>
            <p:nvPr/>
          </p:nvSpPr>
          <p:spPr>
            <a:xfrm>
              <a:off x="1719833" y="2454431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</p:grpSp>
      <p:grpSp>
        <p:nvGrpSpPr>
          <p:cNvPr id="97" name="组合 96"/>
          <p:cNvGrpSpPr/>
          <p:nvPr/>
        </p:nvGrpSpPr>
        <p:grpSpPr>
          <a:xfrm>
            <a:off x="961330" y="5255698"/>
            <a:ext cx="2522706" cy="403655"/>
            <a:chOff x="3796430" y="2454430"/>
            <a:chExt cx="2522706" cy="403655"/>
          </a:xfrm>
        </p:grpSpPr>
        <p:grpSp>
          <p:nvGrpSpPr>
            <p:cNvPr id="98" name="组合 97"/>
            <p:cNvGrpSpPr/>
            <p:nvPr/>
          </p:nvGrpSpPr>
          <p:grpSpPr>
            <a:xfrm>
              <a:off x="4117764" y="2454430"/>
              <a:ext cx="2201372" cy="403655"/>
              <a:chOff x="3526099" y="2884736"/>
              <a:chExt cx="2201372" cy="403655"/>
            </a:xfrm>
          </p:grpSpPr>
          <p:sp>
            <p:nvSpPr>
              <p:cNvPr id="100" name="矩形 99"/>
              <p:cNvSpPr/>
              <p:nvPr/>
            </p:nvSpPr>
            <p:spPr>
              <a:xfrm>
                <a:off x="5409899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/>
                  <a:t>0</a:t>
                </a:r>
                <a:endParaRPr lang="zh-CN" altLang="en-US" dirty="0"/>
              </a:p>
            </p:txBody>
          </p:sp>
          <p:sp>
            <p:nvSpPr>
              <p:cNvPr id="101" name="矩形 100"/>
              <p:cNvSpPr/>
              <p:nvPr/>
            </p:nvSpPr>
            <p:spPr>
              <a:xfrm>
                <a:off x="5107375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1</a:t>
                </a:r>
                <a:endParaRPr lang="zh-CN" altLang="en-US" dirty="0"/>
              </a:p>
            </p:txBody>
          </p:sp>
          <p:sp>
            <p:nvSpPr>
              <p:cNvPr id="102" name="矩形 101"/>
              <p:cNvSpPr/>
              <p:nvPr/>
            </p:nvSpPr>
            <p:spPr>
              <a:xfrm>
                <a:off x="4791684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103" name="矩形 102"/>
              <p:cNvSpPr/>
              <p:nvPr/>
            </p:nvSpPr>
            <p:spPr>
              <a:xfrm>
                <a:off x="4481636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104" name="矩形 103"/>
              <p:cNvSpPr/>
              <p:nvPr/>
            </p:nvSpPr>
            <p:spPr>
              <a:xfrm>
                <a:off x="4160302" y="2884737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105" name="矩形 104"/>
              <p:cNvSpPr/>
              <p:nvPr/>
            </p:nvSpPr>
            <p:spPr>
              <a:xfrm>
                <a:off x="3836147" y="2884736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  <p:sp>
            <p:nvSpPr>
              <p:cNvPr id="106" name="矩形 105"/>
              <p:cNvSpPr/>
              <p:nvPr/>
            </p:nvSpPr>
            <p:spPr>
              <a:xfrm>
                <a:off x="3526099" y="2884736"/>
                <a:ext cx="317572" cy="403654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0</a:t>
                </a:r>
                <a:endParaRPr lang="zh-CN" altLang="en-US" dirty="0"/>
              </a:p>
            </p:txBody>
          </p:sp>
        </p:grpSp>
        <p:sp>
          <p:nvSpPr>
            <p:cNvPr id="99" name="矩形 98"/>
            <p:cNvSpPr/>
            <p:nvPr/>
          </p:nvSpPr>
          <p:spPr>
            <a:xfrm>
              <a:off x="3796430" y="2454430"/>
              <a:ext cx="317572" cy="40365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667884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0.00278 L 0.18073 0.25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36" y="1238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1.48148E-6 L 0.18503 0.2506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45" y="1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48148E-6 L -0.26744 0.2467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72" y="1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69" grpId="0" animBg="1"/>
      <p:bldP spid="69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4786401" y="1331130"/>
            <a:ext cx="2619239" cy="2376369"/>
            <a:chOff x="4786401" y="1331130"/>
            <a:chExt cx="2619239" cy="2376369"/>
          </a:xfrm>
        </p:grpSpPr>
        <p:grpSp>
          <p:nvGrpSpPr>
            <p:cNvPr id="2" name="组合 1"/>
            <p:cNvGrpSpPr/>
            <p:nvPr/>
          </p:nvGrpSpPr>
          <p:grpSpPr>
            <a:xfrm>
              <a:off x="4786401" y="1331130"/>
              <a:ext cx="2619239" cy="2376369"/>
              <a:chOff x="4787200" y="1339866"/>
              <a:chExt cx="2619239" cy="2376369"/>
            </a:xfrm>
          </p:grpSpPr>
          <p:sp>
            <p:nvSpPr>
              <p:cNvPr id="4" name="Oval 5"/>
              <p:cNvSpPr>
                <a:spLocks noChangeArrowheads="1"/>
              </p:cNvSpPr>
              <p:nvPr/>
            </p:nvSpPr>
            <p:spPr bwMode="auto">
              <a:xfrm>
                <a:off x="4969750" y="1339866"/>
                <a:ext cx="2255725" cy="2265249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solidFill>
                    <a:srgbClr val="1475B2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5" name="Freeform 8"/>
              <p:cNvSpPr/>
              <p:nvPr/>
            </p:nvSpPr>
            <p:spPr bwMode="auto">
              <a:xfrm>
                <a:off x="4858635" y="2462172"/>
                <a:ext cx="2477963" cy="1254063"/>
              </a:xfrm>
              <a:custGeom>
                <a:avLst/>
                <a:gdLst>
                  <a:gd name="T0" fmla="*/ 3963 w 3963"/>
                  <a:gd name="T1" fmla="*/ 0 h 1997"/>
                  <a:gd name="T2" fmla="*/ 3963 w 3963"/>
                  <a:gd name="T3" fmla="*/ 16 h 1997"/>
                  <a:gd name="T4" fmla="*/ 1982 w 3963"/>
                  <a:gd name="T5" fmla="*/ 1997 h 1997"/>
                  <a:gd name="T6" fmla="*/ 0 w 3963"/>
                  <a:gd name="T7" fmla="*/ 16 h 1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63" h="1997">
                    <a:moveTo>
                      <a:pt x="3963" y="0"/>
                    </a:moveTo>
                    <a:cubicBezTo>
                      <a:pt x="3963" y="5"/>
                      <a:pt x="3963" y="11"/>
                      <a:pt x="3963" y="16"/>
                    </a:cubicBezTo>
                    <a:cubicBezTo>
                      <a:pt x="3963" y="1110"/>
                      <a:pt x="3076" y="1997"/>
                      <a:pt x="1982" y="1997"/>
                    </a:cubicBezTo>
                    <a:cubicBezTo>
                      <a:pt x="888" y="1997"/>
                      <a:pt x="0" y="1110"/>
                      <a:pt x="0" y="16"/>
                    </a:cubicBezTo>
                  </a:path>
                </a:pathLst>
              </a:custGeom>
              <a:noFill/>
              <a:ln w="8" cap="flat" cmpd="sng">
                <a:solidFill>
                  <a:srgbClr val="4E4B49"/>
                </a:solidFill>
                <a:prstDash val="dash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6" name="Oval 9"/>
              <p:cNvSpPr>
                <a:spLocks noChangeArrowheads="1"/>
              </p:cNvSpPr>
              <p:nvPr/>
            </p:nvSpPr>
            <p:spPr bwMode="auto">
              <a:xfrm>
                <a:off x="7266746" y="2379623"/>
                <a:ext cx="139693" cy="139693"/>
              </a:xfrm>
              <a:prstGeom prst="ellipse">
                <a:avLst/>
              </a:prstGeom>
              <a:solidFill>
                <a:srgbClr val="1475B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7" name="Oval 10"/>
              <p:cNvSpPr>
                <a:spLocks noChangeArrowheads="1"/>
              </p:cNvSpPr>
              <p:nvPr/>
            </p:nvSpPr>
            <p:spPr bwMode="auto">
              <a:xfrm>
                <a:off x="4787200" y="2379623"/>
                <a:ext cx="138106" cy="139693"/>
              </a:xfrm>
              <a:prstGeom prst="ellipse">
                <a:avLst/>
              </a:prstGeom>
              <a:solidFill>
                <a:srgbClr val="1475B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8" name="TextBox 13"/>
            <p:cNvSpPr txBox="1">
              <a:spLocks noChangeArrowheads="1"/>
            </p:cNvSpPr>
            <p:nvPr/>
          </p:nvSpPr>
          <p:spPr bwMode="auto">
            <a:xfrm>
              <a:off x="5258076" y="1703547"/>
              <a:ext cx="1816523" cy="163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0002" dirty="0" smtClean="0">
                  <a:solidFill>
                    <a:srgbClr val="F8F8F8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03</a:t>
              </a:r>
              <a:endParaRPr lang="zh-CN" altLang="en-US" sz="10002" dirty="0">
                <a:solidFill>
                  <a:srgbClr val="F8F8F8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664079" y="4260955"/>
            <a:ext cx="85615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200" dirty="0" smtClean="0">
                <a:sym typeface="+mn-ea"/>
              </a:rPr>
              <a:t>序列化与反序列化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755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268" y="274631"/>
            <a:ext cx="11429508" cy="582579"/>
          </a:xfrm>
        </p:spPr>
        <p:txBody>
          <a:bodyPr/>
          <a:lstStyle/>
          <a:p>
            <a:r>
              <a:rPr lang="zh-CN" dirty="0" smtClean="0"/>
              <a:t>什么</a:t>
            </a:r>
            <a:r>
              <a:rPr lang="zh-CN" dirty="0" smtClean="0"/>
              <a:t>是</a:t>
            </a:r>
            <a:r>
              <a:rPr lang="en-US" altLang="zh-CN" dirty="0" err="1"/>
              <a:t>Varint</a:t>
            </a:r>
            <a:r>
              <a:rPr lang="en-US" altLang="zh-CN" dirty="0"/>
              <a:t> </a:t>
            </a:r>
            <a:endParaRPr lang="zh-CN" dirty="0" smtClean="0"/>
          </a:p>
        </p:txBody>
      </p:sp>
      <p:pic>
        <p:nvPicPr>
          <p:cNvPr id="7170" name="Picture 2" descr="201622495741310.jpg (619×353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243" y="1721224"/>
            <a:ext cx="7454757" cy="4251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矩形 19"/>
          <p:cNvSpPr/>
          <p:nvPr/>
        </p:nvSpPr>
        <p:spPr>
          <a:xfrm>
            <a:off x="872613" y="1371600"/>
            <a:ext cx="4568963" cy="43909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762000" dist="50800" dir="5400000" sx="101000" sy="101000" algn="ctr" rotWithShape="0">
              <a:srgbClr val="000000">
                <a:alpha val="1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53"/>
          </a:p>
        </p:txBody>
      </p:sp>
      <p:sp>
        <p:nvSpPr>
          <p:cNvPr id="21" name="文本框 10"/>
          <p:cNvSpPr txBox="1"/>
          <p:nvPr/>
        </p:nvSpPr>
        <p:spPr>
          <a:xfrm>
            <a:off x="872613" y="1584696"/>
            <a:ext cx="4319684" cy="3785652"/>
          </a:xfrm>
          <a:prstGeom prst="rect">
            <a:avLst/>
          </a:prstGeom>
          <a:ln w="12700">
            <a:miter lim="400000"/>
          </a:ln>
        </p:spPr>
        <p:txBody>
          <a:bodyPr wrap="square" lIns="24192" rIns="24192">
            <a:spAutoFit/>
          </a:bodyPr>
          <a:lstStyle/>
          <a:p>
            <a:r>
              <a:rPr lang="zh-CN" altLang="en-US" sz="1600" dirty="0"/>
              <a:t>性能差异：</a:t>
            </a:r>
          </a:p>
          <a:p>
            <a:r>
              <a:rPr lang="en-US" altLang="zh-CN" sz="1600" b="1" dirty="0"/>
              <a:t>Nexus 10</a:t>
            </a:r>
            <a:endParaRPr lang="en-US" altLang="zh-CN" sz="1600" dirty="0"/>
          </a:p>
          <a:p>
            <a:r>
              <a:rPr lang="en-US" altLang="zh-CN" sz="1600" dirty="0"/>
              <a:t>Serializable: 1.0004ms,  </a:t>
            </a:r>
            <a:endParaRPr lang="en-US" altLang="zh-CN" sz="1600" dirty="0" smtClean="0"/>
          </a:p>
          <a:p>
            <a:r>
              <a:rPr lang="en-US" altLang="zh-CN" sz="1600" dirty="0" err="1" smtClean="0"/>
              <a:t>Parcelable</a:t>
            </a:r>
            <a:r>
              <a:rPr lang="en-US" altLang="zh-CN" sz="1600" dirty="0"/>
              <a:t>: 0.0850ms – </a:t>
            </a:r>
            <a:r>
              <a:rPr lang="zh-CN" altLang="en-US" sz="1600" dirty="0"/>
              <a:t>提升</a:t>
            </a:r>
            <a:r>
              <a:rPr lang="en-US" altLang="zh-CN" sz="1600" dirty="0"/>
              <a:t>10.16</a:t>
            </a:r>
            <a:r>
              <a:rPr lang="zh-CN" altLang="en-US" sz="1600" dirty="0"/>
              <a:t>倍。</a:t>
            </a:r>
          </a:p>
          <a:p>
            <a:endParaRPr lang="en-US" altLang="zh-CN" sz="1600" b="1" dirty="0" smtClean="0"/>
          </a:p>
          <a:p>
            <a:r>
              <a:rPr lang="en-US" altLang="zh-CN" sz="1600" b="1" dirty="0" smtClean="0"/>
              <a:t>Nexus </a:t>
            </a:r>
            <a:r>
              <a:rPr lang="en-US" altLang="zh-CN" sz="1600" b="1" dirty="0"/>
              <a:t>4</a:t>
            </a:r>
            <a:endParaRPr lang="en-US" altLang="zh-CN" sz="1600" dirty="0"/>
          </a:p>
          <a:p>
            <a:r>
              <a:rPr lang="en-US" altLang="zh-CN" sz="1600" dirty="0"/>
              <a:t>Serializable: 1.8539ms – </a:t>
            </a:r>
            <a:endParaRPr lang="en-US" altLang="zh-CN" sz="1600" dirty="0" smtClean="0"/>
          </a:p>
          <a:p>
            <a:r>
              <a:rPr lang="en-US" altLang="zh-CN" sz="1600" dirty="0" err="1" smtClean="0"/>
              <a:t>Parcelable</a:t>
            </a:r>
            <a:r>
              <a:rPr lang="en-US" altLang="zh-CN" sz="1600" dirty="0"/>
              <a:t>: 0.1824ms – </a:t>
            </a:r>
            <a:r>
              <a:rPr lang="zh-CN" altLang="en-US" sz="1600" dirty="0"/>
              <a:t>提升</a:t>
            </a:r>
            <a:r>
              <a:rPr lang="en-US" altLang="zh-CN" sz="1600" dirty="0"/>
              <a:t>11.80</a:t>
            </a:r>
            <a:r>
              <a:rPr lang="zh-CN" altLang="en-US" sz="1600" dirty="0"/>
              <a:t>倍。</a:t>
            </a:r>
          </a:p>
          <a:p>
            <a:endParaRPr lang="en-US" altLang="zh-CN" sz="1600" b="1" dirty="0" smtClean="0"/>
          </a:p>
          <a:p>
            <a:r>
              <a:rPr lang="en-US" altLang="zh-CN" sz="1600" b="1" dirty="0" smtClean="0"/>
              <a:t>Desire </a:t>
            </a:r>
            <a:r>
              <a:rPr lang="en-US" altLang="zh-CN" sz="1600" b="1" dirty="0"/>
              <a:t>Z</a:t>
            </a:r>
            <a:endParaRPr lang="en-US" altLang="zh-CN" sz="1600" dirty="0"/>
          </a:p>
          <a:p>
            <a:r>
              <a:rPr lang="en-US" altLang="zh-CN" sz="1600" dirty="0"/>
              <a:t>Serializable: 5.1224ms – </a:t>
            </a:r>
            <a:endParaRPr lang="en-US" altLang="zh-CN" sz="1600" dirty="0" smtClean="0"/>
          </a:p>
          <a:p>
            <a:endParaRPr lang="en-US" altLang="zh-CN" sz="1600" dirty="0"/>
          </a:p>
          <a:p>
            <a:r>
              <a:rPr lang="en-US" altLang="zh-CN" sz="1600" dirty="0" err="1" smtClean="0"/>
              <a:t>Parcelable</a:t>
            </a:r>
            <a:r>
              <a:rPr lang="en-US" altLang="zh-CN" sz="1600" dirty="0"/>
              <a:t>: 0.2938ms – </a:t>
            </a:r>
            <a:r>
              <a:rPr lang="zh-CN" altLang="en-US" sz="1600" dirty="0"/>
              <a:t>提升</a:t>
            </a:r>
            <a:r>
              <a:rPr lang="en-US" altLang="zh-CN" sz="1600" dirty="0"/>
              <a:t>17.36</a:t>
            </a:r>
            <a:r>
              <a:rPr lang="zh-CN" altLang="en-US" sz="1600" dirty="0"/>
              <a:t>倍。</a:t>
            </a:r>
          </a:p>
          <a:p>
            <a:r>
              <a:rPr lang="zh-CN" altLang="en-US" sz="1600" dirty="0">
                <a:solidFill>
                  <a:srgbClr val="FF0000"/>
                </a:solidFill>
              </a:rPr>
              <a:t>由此可以得出</a:t>
            </a:r>
            <a:r>
              <a:rPr lang="en-US" altLang="zh-CN" sz="1600" dirty="0">
                <a:solidFill>
                  <a:srgbClr val="FF0000"/>
                </a:solidFill>
              </a:rPr>
              <a:t>: </a:t>
            </a:r>
            <a:r>
              <a:rPr lang="en-US" altLang="zh-CN" sz="1600" dirty="0" err="1">
                <a:solidFill>
                  <a:srgbClr val="FF0000"/>
                </a:solidFill>
              </a:rPr>
              <a:t>Parcelable</a:t>
            </a:r>
            <a:r>
              <a:rPr lang="en-US" altLang="zh-CN" sz="1600" dirty="0">
                <a:solidFill>
                  <a:srgbClr val="FF0000"/>
                </a:solidFill>
              </a:rPr>
              <a:t> </a:t>
            </a:r>
            <a:r>
              <a:rPr lang="zh-CN" altLang="en-US" sz="1600" dirty="0">
                <a:solidFill>
                  <a:srgbClr val="FF0000"/>
                </a:solidFill>
              </a:rPr>
              <a:t>比 </a:t>
            </a:r>
            <a:r>
              <a:rPr lang="en-US" altLang="zh-CN" sz="1600" dirty="0">
                <a:solidFill>
                  <a:srgbClr val="FF0000"/>
                </a:solidFill>
              </a:rPr>
              <a:t>Serializable</a:t>
            </a:r>
            <a:r>
              <a:rPr lang="zh-CN" altLang="en-US" sz="1600" dirty="0">
                <a:solidFill>
                  <a:srgbClr val="FF0000"/>
                </a:solidFill>
              </a:rPr>
              <a:t>快了</a:t>
            </a:r>
            <a:r>
              <a:rPr lang="en-US" altLang="zh-CN" sz="1600" dirty="0">
                <a:solidFill>
                  <a:srgbClr val="FF0000"/>
                </a:solidFill>
              </a:rPr>
              <a:t>10</a:t>
            </a:r>
            <a:r>
              <a:rPr lang="zh-CN" altLang="en-US" sz="1600" dirty="0">
                <a:solidFill>
                  <a:srgbClr val="FF0000"/>
                </a:solidFill>
              </a:rPr>
              <a:t>多倍。</a:t>
            </a:r>
          </a:p>
        </p:txBody>
      </p:sp>
    </p:spTree>
    <p:extLst>
      <p:ext uri="{BB962C8B-B14F-4D97-AF65-F5344CB8AC3E}">
        <p14:creationId xmlns:p14="http://schemas.microsoft.com/office/powerpoint/2010/main" val="55818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327" y="184"/>
            <a:ext cx="2289133" cy="235118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396" y="184"/>
            <a:ext cx="2289133" cy="235118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139" y="184"/>
            <a:ext cx="2261719" cy="235118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469" y="184"/>
            <a:ext cx="2289133" cy="235118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540" y="184"/>
            <a:ext cx="2289133" cy="235118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539" y="6226480"/>
            <a:ext cx="2289133" cy="631336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468" y="6226480"/>
            <a:ext cx="2289133" cy="631336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138" y="6226480"/>
            <a:ext cx="2261719" cy="631336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395" y="6226480"/>
            <a:ext cx="2289133" cy="631336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326" y="6226480"/>
            <a:ext cx="2289133" cy="631336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8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4423397" y="2707368"/>
            <a:ext cx="5433355" cy="1015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1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</a:t>
            </a:r>
            <a:r>
              <a:rPr lang="en-US" altLang="zh-CN" sz="6001" dirty="0">
                <a:solidFill>
                  <a:srgbClr val="309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600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</a:t>
            </a:r>
            <a:endParaRPr lang="zh-CN" altLang="en-US" sz="600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4404983" y="3722764"/>
            <a:ext cx="4643907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码牛学院</a:t>
            </a:r>
            <a:r>
              <a:rPr lang="en-US" altLang="zh-CN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</a:t>
            </a: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用代码码出牛逼人生</a:t>
            </a:r>
            <a:endParaRPr lang="zh-CN" altLang="en-US" sz="1050" dirty="0">
              <a:solidFill>
                <a:srgbClr val="E7E6E6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51888" y="2153354"/>
            <a:ext cx="2336675" cy="233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00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流程图: 过程 8"/>
          <p:cNvSpPr/>
          <p:nvPr/>
        </p:nvSpPr>
        <p:spPr>
          <a:xfrm>
            <a:off x="-121" y="2796977"/>
            <a:ext cx="12191390" cy="4071739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流程图: 过程 4"/>
          <p:cNvSpPr/>
          <p:nvPr/>
        </p:nvSpPr>
        <p:spPr>
          <a:xfrm>
            <a:off x="327" y="43034"/>
            <a:ext cx="12191390" cy="4071739"/>
          </a:xfrm>
          <a:prstGeom prst="flowChartProcess">
            <a:avLst/>
          </a:prstGeom>
          <a:solidFill>
            <a:srgbClr val="4D4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rgbClr val="4D4D4D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27" y="4159214"/>
            <a:ext cx="12190942" cy="9524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93">
              <a:latin typeface="黑体" panose="02010609060101010101" charset="-122"/>
              <a:ea typeface="黑体" panose="02010609060101010101" charset="-122"/>
            </a:endParaRPr>
          </a:p>
        </p:txBody>
      </p:sp>
      <p:cxnSp>
        <p:nvCxnSpPr>
          <p:cNvPr id="15" name="直线连接符 14"/>
          <p:cNvCxnSpPr/>
          <p:nvPr/>
        </p:nvCxnSpPr>
        <p:spPr>
          <a:xfrm>
            <a:off x="327" y="4317955"/>
            <a:ext cx="12191347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3118929" y="2094564"/>
            <a:ext cx="5953289" cy="1457451"/>
          </a:xfrm>
        </p:spPr>
        <p:txBody>
          <a:bodyPr>
            <a:noAutofit/>
          </a:bodyPr>
          <a:lstStyle/>
          <a:p>
            <a:pPr algn="ctr"/>
            <a:r>
              <a:rPr lang="zh-CN" altLang="en-US" sz="7409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 pitchFamily="18" charset="0"/>
              </a:rPr>
              <a:t>谢谢观看</a:t>
            </a:r>
          </a:p>
        </p:txBody>
      </p:sp>
    </p:spTree>
    <p:extLst>
      <p:ext uri="{BB962C8B-B14F-4D97-AF65-F5344CB8AC3E}">
        <p14:creationId xmlns:p14="http://schemas.microsoft.com/office/powerpoint/2010/main" val="1420330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YING IMPRESSION FID FEIZHAO    qq:1964271550"/>
          <p:cNvSpPr/>
          <p:nvPr/>
        </p:nvSpPr>
        <p:spPr bwMode="auto">
          <a:xfrm>
            <a:off x="9902539" y="6226480"/>
            <a:ext cx="2289133" cy="631336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468" y="6226480"/>
            <a:ext cx="2289133" cy="631336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138" y="6226480"/>
            <a:ext cx="2261719" cy="631336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395" y="6226480"/>
            <a:ext cx="2289133" cy="631336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326" y="6226480"/>
            <a:ext cx="2289133" cy="631336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2289459" y="1302231"/>
            <a:ext cx="14485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存储优化之</a:t>
            </a:r>
            <a:r>
              <a:rPr lang="en-US" altLang="zh-CN" sz="3600" dirty="0" err="1"/>
              <a:t>Probuffer</a:t>
            </a:r>
            <a:r>
              <a:rPr lang="zh-CN" altLang="en-US" sz="3600" dirty="0"/>
              <a:t>序列化详解</a:t>
            </a:r>
            <a:endParaRPr lang="zh-CN" altLang="en-US" sz="14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9902621" y="5870444"/>
            <a:ext cx="2096658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用代码码出牛逼人生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FLYING IMPRESSION FID FEIZHAO    qq:1964271550"/>
          <p:cNvSpPr txBox="1"/>
          <p:nvPr/>
        </p:nvSpPr>
        <p:spPr>
          <a:xfrm>
            <a:off x="15754" y="235339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今晚课题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299264" y="2738456"/>
            <a:ext cx="5818852" cy="1995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1 </a:t>
            </a:r>
            <a:r>
              <a:rPr lang="en-US" altLang="zh-CN" sz="1600" dirty="0" err="1"/>
              <a:t>json</a:t>
            </a:r>
            <a:r>
              <a:rPr lang="en-US" altLang="zh-CN" sz="1600" dirty="0"/>
              <a:t> xml </a:t>
            </a:r>
            <a:r>
              <a:rPr lang="en-US" altLang="zh-CN" sz="1600" dirty="0" err="1"/>
              <a:t>probuffer</a:t>
            </a:r>
            <a:r>
              <a:rPr lang="zh-CN" altLang="en-US" sz="1600" dirty="0"/>
              <a:t>数据格式</a:t>
            </a:r>
            <a:r>
              <a:rPr lang="zh-CN" altLang="en-US" sz="1600" dirty="0" smtClean="0"/>
              <a:t>详解</a:t>
            </a:r>
            <a:endParaRPr lang="en-US" altLang="zh-CN" sz="1600" dirty="0" smtClean="0"/>
          </a:p>
          <a:p>
            <a:r>
              <a:rPr lang="zh-CN" altLang="en-US" sz="1600" dirty="0"/>
              <a:t/>
            </a:r>
            <a:br>
              <a:rPr lang="zh-CN" altLang="en-US" sz="1600" dirty="0"/>
            </a:br>
            <a:r>
              <a:rPr lang="en-US" altLang="zh-CN" sz="1600" dirty="0"/>
              <a:t>2 </a:t>
            </a:r>
            <a:r>
              <a:rPr lang="en-US" altLang="zh-CN" sz="1600" dirty="0" err="1"/>
              <a:t>probuffer</a:t>
            </a:r>
            <a:r>
              <a:rPr lang="zh-CN" altLang="en-US" sz="1600" dirty="0"/>
              <a:t>使用与对比</a:t>
            </a:r>
            <a:r>
              <a:rPr lang="zh-CN" altLang="en-US" sz="1600" dirty="0" smtClean="0"/>
              <a:t>测试</a:t>
            </a:r>
            <a:endParaRPr lang="en-US" altLang="zh-CN" sz="1600" dirty="0" smtClean="0"/>
          </a:p>
          <a:p>
            <a:r>
              <a:rPr lang="zh-CN" altLang="en-US" sz="1600" dirty="0"/>
              <a:t/>
            </a:r>
            <a:br>
              <a:rPr lang="zh-CN" altLang="en-US" sz="1600" dirty="0"/>
            </a:br>
            <a:r>
              <a:rPr lang="en-US" altLang="zh-CN" sz="1600" dirty="0"/>
              <a:t>3 </a:t>
            </a:r>
            <a:r>
              <a:rPr lang="zh-CN" altLang="en-US" sz="1600" dirty="0"/>
              <a:t>原理详解，手写实现</a:t>
            </a:r>
            <a:r>
              <a:rPr lang="en-US" altLang="zh-CN" sz="1600" dirty="0" err="1"/>
              <a:t>protobuffer</a:t>
            </a:r>
            <a:r>
              <a:rPr lang="zh-CN" altLang="en-US" sz="1600" dirty="0"/>
              <a:t>存储</a:t>
            </a:r>
            <a:r>
              <a:rPr lang="zh-CN" altLang="en-US" sz="1600" dirty="0" smtClean="0"/>
              <a:t/>
            </a:r>
            <a:br>
              <a:rPr lang="zh-CN" altLang="en-US" sz="1600" dirty="0" smtClean="0"/>
            </a:br>
            <a:endParaRPr lang="en-US" altLang="zh-CN" sz="1482" dirty="0" smtClean="0"/>
          </a:p>
          <a:p>
            <a:r>
              <a:rPr lang="en-US" altLang="zh-CN" sz="1482" dirty="0" smtClean="0"/>
              <a:t>20 : 05</a:t>
            </a:r>
            <a:r>
              <a:rPr lang="zh-CN" altLang="en-US" sz="1482" dirty="0" smtClean="0"/>
              <a:t/>
            </a:r>
            <a:br>
              <a:rPr lang="zh-CN" altLang="en-US" sz="1482" dirty="0" smtClean="0"/>
            </a:br>
            <a:endParaRPr lang="zh-CN" altLang="en-US" sz="1400" b="1" dirty="0"/>
          </a:p>
        </p:txBody>
      </p:sp>
      <p:sp>
        <p:nvSpPr>
          <p:cNvPr id="22" name="FLYING IMPRESSION FID FEIZHAO    qq:1964271550"/>
          <p:cNvSpPr/>
          <p:nvPr/>
        </p:nvSpPr>
        <p:spPr bwMode="auto">
          <a:xfrm>
            <a:off x="10131" y="6226296"/>
            <a:ext cx="2289133" cy="631336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579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62" grpId="0"/>
      <p:bldP spid="64" grpId="0"/>
      <p:bldP spid="51" grpId="0"/>
      <p:bldP spid="22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íŝlîḑé">
            <a:extLst>
              <a:ext uri="{FF2B5EF4-FFF2-40B4-BE49-F238E27FC236}">
                <a16:creationId xmlns="" xmlns:a16="http://schemas.microsoft.com/office/drawing/2014/main" id="{71FBCDB7-A784-49F6-982C-0E657C261630}"/>
              </a:ext>
            </a:extLst>
          </p:cNvPr>
          <p:cNvGrpSpPr/>
          <p:nvPr/>
        </p:nvGrpSpPr>
        <p:grpSpPr>
          <a:xfrm>
            <a:off x="673391" y="909561"/>
            <a:ext cx="10845218" cy="646296"/>
            <a:chOff x="673100" y="1228912"/>
            <a:chExt cx="10845800" cy="646331"/>
          </a:xfrm>
        </p:grpSpPr>
        <p:cxnSp>
          <p:nvCxnSpPr>
            <p:cNvPr id="9" name="直接连接符 8">
              <a:extLst>
                <a:ext uri="{FF2B5EF4-FFF2-40B4-BE49-F238E27FC236}">
                  <a16:creationId xmlns="" xmlns:a16="http://schemas.microsoft.com/office/drawing/2014/main" id="{FF717F27-AEFA-42AD-A144-267B78F03F8B}"/>
                </a:ext>
              </a:extLst>
            </p:cNvPr>
            <p:cNvCxnSpPr/>
            <p:nvPr/>
          </p:nvCxnSpPr>
          <p:spPr>
            <a:xfrm>
              <a:off x="673100" y="1552077"/>
              <a:ext cx="10845800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îSľïḓè">
              <a:extLst>
                <a:ext uri="{FF2B5EF4-FFF2-40B4-BE49-F238E27FC236}">
                  <a16:creationId xmlns="" xmlns:a16="http://schemas.microsoft.com/office/drawing/2014/main" id="{904C03C2-7596-4128-A9EC-4E5AB8FB10D9}"/>
                </a:ext>
              </a:extLst>
            </p:cNvPr>
            <p:cNvSpPr txBox="1"/>
            <p:nvPr/>
          </p:nvSpPr>
          <p:spPr>
            <a:xfrm>
              <a:off x="4563035" y="1228912"/>
              <a:ext cx="306593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48386" tIns="24193" rIns="48386" bIns="24193" anchor="ctr">
              <a:normAutofit/>
            </a:bodyPr>
            <a:lstStyle/>
            <a:p>
              <a:pPr algn="ctr"/>
              <a:r>
                <a:rPr lang="zh-CN" altLang="en-US" sz="1693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课程安排</a:t>
              </a:r>
              <a:endParaRPr lang="en-US" altLang="zh-CN" sz="1693" b="1" dirty="0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73" name="组合 72">
            <a:extLst>
              <a:ext uri="{FF2B5EF4-FFF2-40B4-BE49-F238E27FC236}">
                <a16:creationId xmlns="" xmlns:a16="http://schemas.microsoft.com/office/drawing/2014/main" id="{B1845E35-C357-4BA9-84E6-45B55275665A}"/>
              </a:ext>
            </a:extLst>
          </p:cNvPr>
          <p:cNvGrpSpPr/>
          <p:nvPr/>
        </p:nvGrpSpPr>
        <p:grpSpPr>
          <a:xfrm>
            <a:off x="317292" y="1976477"/>
            <a:ext cx="11557414" cy="2883679"/>
            <a:chOff x="764694" y="5093240"/>
            <a:chExt cx="21841373" cy="5449620"/>
          </a:xfrm>
        </p:grpSpPr>
        <p:grpSp>
          <p:nvGrpSpPr>
            <p:cNvPr id="55" name="组合 54">
              <a:extLst>
                <a:ext uri="{FF2B5EF4-FFF2-40B4-BE49-F238E27FC236}">
                  <a16:creationId xmlns="" xmlns:a16="http://schemas.microsoft.com/office/drawing/2014/main" id="{EC7E5998-4C23-47CE-8FF8-01E931F4A869}"/>
                </a:ext>
              </a:extLst>
            </p:cNvPr>
            <p:cNvGrpSpPr/>
            <p:nvPr/>
          </p:nvGrpSpPr>
          <p:grpSpPr>
            <a:xfrm>
              <a:off x="764694" y="5093240"/>
              <a:ext cx="4890578" cy="5449620"/>
              <a:chOff x="1271967" y="5093240"/>
              <a:chExt cx="4890578" cy="5449620"/>
            </a:xfrm>
          </p:grpSpPr>
          <p:sp>
            <p:nvSpPr>
              <p:cNvPr id="36" name="ïṡļíḑê">
                <a:extLst>
                  <a:ext uri="{FF2B5EF4-FFF2-40B4-BE49-F238E27FC236}">
                    <a16:creationId xmlns="" xmlns:a16="http://schemas.microsoft.com/office/drawing/2014/main" id="{96644146-FD55-4412-807C-A9DA6D8F10E9}"/>
                  </a:ext>
                </a:extLst>
              </p:cNvPr>
              <p:cNvSpPr/>
              <p:nvPr/>
            </p:nvSpPr>
            <p:spPr>
              <a:xfrm>
                <a:off x="1271967" y="5093240"/>
                <a:ext cx="4890578" cy="5449620"/>
              </a:xfrm>
              <a:prstGeom prst="rect">
                <a:avLst/>
              </a:prstGeom>
              <a:solidFill>
                <a:schemeClr val="bg1"/>
              </a:solidFill>
              <a:ln w="3175">
                <a:noFill/>
                <a:prstDash val="solid"/>
                <a:round/>
                <a:headEnd/>
                <a:tailEnd/>
              </a:ln>
              <a:effectLst>
                <a:outerShdw blurRad="63500" dist="254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37" name="îṩľíḋe">
                <a:extLst>
                  <a:ext uri="{FF2B5EF4-FFF2-40B4-BE49-F238E27FC236}">
                    <a16:creationId xmlns="" xmlns:a16="http://schemas.microsoft.com/office/drawing/2014/main" id="{25F03D11-E6A2-46D7-9606-24C83CE9483D}"/>
                  </a:ext>
                </a:extLst>
              </p:cNvPr>
              <p:cNvSpPr/>
              <p:nvPr/>
            </p:nvSpPr>
            <p:spPr>
              <a:xfrm>
                <a:off x="3302206" y="5365404"/>
                <a:ext cx="830098" cy="634963"/>
              </a:xfrm>
              <a:custGeom>
                <a:avLst/>
                <a:gdLst>
                  <a:gd name="connsiteX0" fmla="*/ 361794 w 551492"/>
                  <a:gd name="connsiteY0" fmla="*/ 308363 h 421851"/>
                  <a:gd name="connsiteX1" fmla="*/ 530845 w 551492"/>
                  <a:gd name="connsiteY1" fmla="*/ 308363 h 421851"/>
                  <a:gd name="connsiteX2" fmla="*/ 551492 w 551492"/>
                  <a:gd name="connsiteY2" fmla="*/ 329044 h 421851"/>
                  <a:gd name="connsiteX3" fmla="*/ 551492 w 551492"/>
                  <a:gd name="connsiteY3" fmla="*/ 362650 h 421851"/>
                  <a:gd name="connsiteX4" fmla="*/ 530845 w 551492"/>
                  <a:gd name="connsiteY4" fmla="*/ 383331 h 421851"/>
                  <a:gd name="connsiteX5" fmla="*/ 378570 w 551492"/>
                  <a:gd name="connsiteY5" fmla="*/ 383331 h 421851"/>
                  <a:gd name="connsiteX6" fmla="*/ 378570 w 551492"/>
                  <a:gd name="connsiteY6" fmla="*/ 369113 h 421851"/>
                  <a:gd name="connsiteX7" fmla="*/ 361794 w 551492"/>
                  <a:gd name="connsiteY7" fmla="*/ 308363 h 421851"/>
                  <a:gd name="connsiteX8" fmla="*/ 313904 w 551492"/>
                  <a:gd name="connsiteY8" fmla="*/ 172924 h 421851"/>
                  <a:gd name="connsiteX9" fmla="*/ 530832 w 551492"/>
                  <a:gd name="connsiteY9" fmla="*/ 172924 h 421851"/>
                  <a:gd name="connsiteX10" fmla="*/ 551492 w 551492"/>
                  <a:gd name="connsiteY10" fmla="*/ 193548 h 421851"/>
                  <a:gd name="connsiteX11" fmla="*/ 551492 w 551492"/>
                  <a:gd name="connsiteY11" fmla="*/ 225772 h 421851"/>
                  <a:gd name="connsiteX12" fmla="*/ 530832 w 551492"/>
                  <a:gd name="connsiteY12" fmla="*/ 247685 h 421851"/>
                  <a:gd name="connsiteX13" fmla="*/ 271293 w 551492"/>
                  <a:gd name="connsiteY13" fmla="*/ 247685 h 421851"/>
                  <a:gd name="connsiteX14" fmla="*/ 271293 w 551492"/>
                  <a:gd name="connsiteY14" fmla="*/ 227061 h 421851"/>
                  <a:gd name="connsiteX15" fmla="*/ 272584 w 551492"/>
                  <a:gd name="connsiteY15" fmla="*/ 224483 h 421851"/>
                  <a:gd name="connsiteX16" fmla="*/ 313904 w 551492"/>
                  <a:gd name="connsiteY16" fmla="*/ 172924 h 421851"/>
                  <a:gd name="connsiteX17" fmla="*/ 281648 w 551492"/>
                  <a:gd name="connsiteY17" fmla="*/ 36241 h 421851"/>
                  <a:gd name="connsiteX18" fmla="*/ 530834 w 551492"/>
                  <a:gd name="connsiteY18" fmla="*/ 36241 h 421851"/>
                  <a:gd name="connsiteX19" fmla="*/ 551492 w 551492"/>
                  <a:gd name="connsiteY19" fmla="*/ 58154 h 421851"/>
                  <a:gd name="connsiteX20" fmla="*/ 551492 w 551492"/>
                  <a:gd name="connsiteY20" fmla="*/ 90378 h 421851"/>
                  <a:gd name="connsiteX21" fmla="*/ 530834 w 551492"/>
                  <a:gd name="connsiteY21" fmla="*/ 111002 h 421851"/>
                  <a:gd name="connsiteX22" fmla="*/ 308761 w 551492"/>
                  <a:gd name="connsiteY22" fmla="*/ 111002 h 421851"/>
                  <a:gd name="connsiteX23" fmla="*/ 295850 w 551492"/>
                  <a:gd name="connsiteY23" fmla="*/ 96823 h 421851"/>
                  <a:gd name="connsiteX24" fmla="*/ 281648 w 551492"/>
                  <a:gd name="connsiteY24" fmla="*/ 36241 h 421851"/>
                  <a:gd name="connsiteX25" fmla="*/ 176987 w 551492"/>
                  <a:gd name="connsiteY25" fmla="*/ 0 h 421851"/>
                  <a:gd name="connsiteX26" fmla="*/ 271294 w 551492"/>
                  <a:gd name="connsiteY26" fmla="*/ 117396 h 421851"/>
                  <a:gd name="connsiteX27" fmla="*/ 276461 w 551492"/>
                  <a:gd name="connsiteY27" fmla="*/ 117396 h 421851"/>
                  <a:gd name="connsiteX28" fmla="*/ 290672 w 551492"/>
                  <a:gd name="connsiteY28" fmla="*/ 152228 h 421851"/>
                  <a:gd name="connsiteX29" fmla="*/ 262251 w 551492"/>
                  <a:gd name="connsiteY29" fmla="*/ 199960 h 421851"/>
                  <a:gd name="connsiteX30" fmla="*/ 257083 w 551492"/>
                  <a:gd name="connsiteY30" fmla="*/ 197380 h 421851"/>
                  <a:gd name="connsiteX31" fmla="*/ 224786 w 551492"/>
                  <a:gd name="connsiteY31" fmla="*/ 247692 h 421851"/>
                  <a:gd name="connsiteX32" fmla="*/ 219619 w 551492"/>
                  <a:gd name="connsiteY32" fmla="*/ 259303 h 421851"/>
                  <a:gd name="connsiteX33" fmla="*/ 241581 w 551492"/>
                  <a:gd name="connsiteY33" fmla="*/ 279944 h 421851"/>
                  <a:gd name="connsiteX34" fmla="*/ 263543 w 551492"/>
                  <a:gd name="connsiteY34" fmla="*/ 279944 h 421851"/>
                  <a:gd name="connsiteX35" fmla="*/ 352682 w 551492"/>
                  <a:gd name="connsiteY35" fmla="*/ 368958 h 421851"/>
                  <a:gd name="connsiteX36" fmla="*/ 352682 w 551492"/>
                  <a:gd name="connsiteY36" fmla="*/ 393470 h 421851"/>
                  <a:gd name="connsiteX37" fmla="*/ 325553 w 551492"/>
                  <a:gd name="connsiteY37" fmla="*/ 421851 h 421851"/>
                  <a:gd name="connsiteX38" fmla="*/ 28421 w 551492"/>
                  <a:gd name="connsiteY38" fmla="*/ 421851 h 421851"/>
                  <a:gd name="connsiteX39" fmla="*/ 0 w 551492"/>
                  <a:gd name="connsiteY39" fmla="*/ 393470 h 421851"/>
                  <a:gd name="connsiteX40" fmla="*/ 0 w 551492"/>
                  <a:gd name="connsiteY40" fmla="*/ 368958 h 421851"/>
                  <a:gd name="connsiteX41" fmla="*/ 89139 w 551492"/>
                  <a:gd name="connsiteY41" fmla="*/ 279944 h 421851"/>
                  <a:gd name="connsiteX42" fmla="*/ 112393 w 551492"/>
                  <a:gd name="connsiteY42" fmla="*/ 279944 h 421851"/>
                  <a:gd name="connsiteX43" fmla="*/ 133063 w 551492"/>
                  <a:gd name="connsiteY43" fmla="*/ 259303 h 421851"/>
                  <a:gd name="connsiteX44" fmla="*/ 127896 w 551492"/>
                  <a:gd name="connsiteY44" fmla="*/ 247692 h 421851"/>
                  <a:gd name="connsiteX45" fmla="*/ 95599 w 551492"/>
                  <a:gd name="connsiteY45" fmla="*/ 198670 h 421851"/>
                  <a:gd name="connsiteX46" fmla="*/ 91723 w 551492"/>
                  <a:gd name="connsiteY46" fmla="*/ 199960 h 421851"/>
                  <a:gd name="connsiteX47" fmla="*/ 63302 w 551492"/>
                  <a:gd name="connsiteY47" fmla="*/ 152228 h 421851"/>
                  <a:gd name="connsiteX48" fmla="*/ 78804 w 551492"/>
                  <a:gd name="connsiteY48" fmla="*/ 117396 h 421851"/>
                  <a:gd name="connsiteX49" fmla="*/ 81388 w 551492"/>
                  <a:gd name="connsiteY49" fmla="*/ 117396 h 421851"/>
                  <a:gd name="connsiteX50" fmla="*/ 176987 w 551492"/>
                  <a:gd name="connsiteY50" fmla="*/ 0 h 421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551492" h="421851">
                    <a:moveTo>
                      <a:pt x="361794" y="308363"/>
                    </a:moveTo>
                    <a:lnTo>
                      <a:pt x="530845" y="308363"/>
                    </a:lnTo>
                    <a:cubicBezTo>
                      <a:pt x="541168" y="308363"/>
                      <a:pt x="551492" y="317411"/>
                      <a:pt x="551492" y="329044"/>
                    </a:cubicBezTo>
                    <a:lnTo>
                      <a:pt x="551492" y="362650"/>
                    </a:lnTo>
                    <a:cubicBezTo>
                      <a:pt x="551492" y="374283"/>
                      <a:pt x="541168" y="383331"/>
                      <a:pt x="530845" y="383331"/>
                    </a:cubicBezTo>
                    <a:lnTo>
                      <a:pt x="378570" y="383331"/>
                    </a:lnTo>
                    <a:lnTo>
                      <a:pt x="378570" y="369113"/>
                    </a:lnTo>
                    <a:cubicBezTo>
                      <a:pt x="378570" y="347140"/>
                      <a:pt x="372118" y="326459"/>
                      <a:pt x="361794" y="308363"/>
                    </a:cubicBezTo>
                    <a:close/>
                    <a:moveTo>
                      <a:pt x="313904" y="172924"/>
                    </a:moveTo>
                    <a:lnTo>
                      <a:pt x="530832" y="172924"/>
                    </a:lnTo>
                    <a:cubicBezTo>
                      <a:pt x="541162" y="172924"/>
                      <a:pt x="551492" y="181947"/>
                      <a:pt x="551492" y="193548"/>
                    </a:cubicBezTo>
                    <a:lnTo>
                      <a:pt x="551492" y="225772"/>
                    </a:lnTo>
                    <a:cubicBezTo>
                      <a:pt x="551492" y="237373"/>
                      <a:pt x="541162" y="247685"/>
                      <a:pt x="530832" y="247685"/>
                    </a:cubicBezTo>
                    <a:lnTo>
                      <a:pt x="271293" y="247685"/>
                    </a:lnTo>
                    <a:lnTo>
                      <a:pt x="271293" y="227061"/>
                    </a:lnTo>
                    <a:cubicBezTo>
                      <a:pt x="271293" y="225772"/>
                      <a:pt x="272584" y="225772"/>
                      <a:pt x="272584" y="224483"/>
                    </a:cubicBezTo>
                    <a:cubicBezTo>
                      <a:pt x="293244" y="218038"/>
                      <a:pt x="307448" y="194837"/>
                      <a:pt x="313904" y="172924"/>
                    </a:cubicBezTo>
                    <a:close/>
                    <a:moveTo>
                      <a:pt x="281648" y="36241"/>
                    </a:moveTo>
                    <a:lnTo>
                      <a:pt x="530834" y="36241"/>
                    </a:lnTo>
                    <a:cubicBezTo>
                      <a:pt x="541163" y="36241"/>
                      <a:pt x="551492" y="46553"/>
                      <a:pt x="551492" y="58154"/>
                    </a:cubicBezTo>
                    <a:lnTo>
                      <a:pt x="551492" y="90378"/>
                    </a:lnTo>
                    <a:cubicBezTo>
                      <a:pt x="551492" y="101979"/>
                      <a:pt x="541163" y="111002"/>
                      <a:pt x="530834" y="111002"/>
                    </a:cubicBezTo>
                    <a:lnTo>
                      <a:pt x="308761" y="111002"/>
                    </a:lnTo>
                    <a:cubicBezTo>
                      <a:pt x="304888" y="104557"/>
                      <a:pt x="301015" y="99401"/>
                      <a:pt x="295850" y="96823"/>
                    </a:cubicBezTo>
                    <a:cubicBezTo>
                      <a:pt x="293268" y="72333"/>
                      <a:pt x="288104" y="52998"/>
                      <a:pt x="281648" y="36241"/>
                    </a:cubicBezTo>
                    <a:close/>
                    <a:moveTo>
                      <a:pt x="176987" y="0"/>
                    </a:moveTo>
                    <a:cubicBezTo>
                      <a:pt x="257083" y="0"/>
                      <a:pt x="270002" y="64503"/>
                      <a:pt x="271294" y="117396"/>
                    </a:cubicBezTo>
                    <a:cubicBezTo>
                      <a:pt x="272586" y="117396"/>
                      <a:pt x="273878" y="117396"/>
                      <a:pt x="276461" y="117396"/>
                    </a:cubicBezTo>
                    <a:cubicBezTo>
                      <a:pt x="289380" y="117396"/>
                      <a:pt x="290672" y="132877"/>
                      <a:pt x="290672" y="152228"/>
                    </a:cubicBezTo>
                    <a:cubicBezTo>
                      <a:pt x="290672" y="171579"/>
                      <a:pt x="275169" y="199960"/>
                      <a:pt x="262251" y="199960"/>
                    </a:cubicBezTo>
                    <a:cubicBezTo>
                      <a:pt x="260959" y="199960"/>
                      <a:pt x="258375" y="198670"/>
                      <a:pt x="257083" y="197380"/>
                    </a:cubicBezTo>
                    <a:cubicBezTo>
                      <a:pt x="249332" y="216731"/>
                      <a:pt x="237705" y="233502"/>
                      <a:pt x="224786" y="247692"/>
                    </a:cubicBezTo>
                    <a:cubicBezTo>
                      <a:pt x="220911" y="250272"/>
                      <a:pt x="219619" y="254143"/>
                      <a:pt x="219619" y="259303"/>
                    </a:cubicBezTo>
                    <a:cubicBezTo>
                      <a:pt x="219619" y="270913"/>
                      <a:pt x="228662" y="279944"/>
                      <a:pt x="241581" y="279944"/>
                    </a:cubicBezTo>
                    <a:lnTo>
                      <a:pt x="263543" y="279944"/>
                    </a:lnTo>
                    <a:cubicBezTo>
                      <a:pt x="312634" y="279944"/>
                      <a:pt x="352682" y="319936"/>
                      <a:pt x="352682" y="368958"/>
                    </a:cubicBezTo>
                    <a:lnTo>
                      <a:pt x="352682" y="393470"/>
                    </a:lnTo>
                    <a:cubicBezTo>
                      <a:pt x="352682" y="408950"/>
                      <a:pt x="341055" y="421851"/>
                      <a:pt x="325553" y="421851"/>
                    </a:cubicBezTo>
                    <a:lnTo>
                      <a:pt x="28421" y="421851"/>
                    </a:lnTo>
                    <a:cubicBezTo>
                      <a:pt x="12919" y="421851"/>
                      <a:pt x="0" y="408950"/>
                      <a:pt x="0" y="393470"/>
                    </a:cubicBezTo>
                    <a:lnTo>
                      <a:pt x="0" y="368958"/>
                    </a:lnTo>
                    <a:cubicBezTo>
                      <a:pt x="0" y="319936"/>
                      <a:pt x="40048" y="279944"/>
                      <a:pt x="89139" y="279944"/>
                    </a:cubicBezTo>
                    <a:lnTo>
                      <a:pt x="112393" y="279944"/>
                    </a:lnTo>
                    <a:cubicBezTo>
                      <a:pt x="124020" y="279944"/>
                      <a:pt x="133063" y="270913"/>
                      <a:pt x="133063" y="259303"/>
                    </a:cubicBezTo>
                    <a:cubicBezTo>
                      <a:pt x="133063" y="254143"/>
                      <a:pt x="131771" y="250272"/>
                      <a:pt x="127896" y="247692"/>
                    </a:cubicBezTo>
                    <a:cubicBezTo>
                      <a:pt x="114977" y="234792"/>
                      <a:pt x="104642" y="216731"/>
                      <a:pt x="95599" y="198670"/>
                    </a:cubicBezTo>
                    <a:cubicBezTo>
                      <a:pt x="94307" y="199960"/>
                      <a:pt x="93015" y="199960"/>
                      <a:pt x="91723" y="199960"/>
                    </a:cubicBezTo>
                    <a:cubicBezTo>
                      <a:pt x="78804" y="199960"/>
                      <a:pt x="63302" y="171579"/>
                      <a:pt x="63302" y="152228"/>
                    </a:cubicBezTo>
                    <a:cubicBezTo>
                      <a:pt x="63302" y="132877"/>
                      <a:pt x="65886" y="117396"/>
                      <a:pt x="78804" y="117396"/>
                    </a:cubicBezTo>
                    <a:cubicBezTo>
                      <a:pt x="80096" y="117396"/>
                      <a:pt x="80096" y="117396"/>
                      <a:pt x="81388" y="117396"/>
                    </a:cubicBezTo>
                    <a:cubicBezTo>
                      <a:pt x="82680" y="64503"/>
                      <a:pt x="93015" y="0"/>
                      <a:pt x="176987" y="0"/>
                    </a:cubicBezTo>
                    <a:close/>
                  </a:path>
                </a:pathLst>
              </a:custGeom>
              <a:solidFill>
                <a:srgbClr val="00B050"/>
              </a:solidFill>
              <a:ln w="3175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38" name="í$ḷíďê">
                <a:extLst>
                  <a:ext uri="{FF2B5EF4-FFF2-40B4-BE49-F238E27FC236}">
                    <a16:creationId xmlns="" xmlns:a16="http://schemas.microsoft.com/office/drawing/2014/main" id="{EEB8D930-7F14-4A48-820F-ECBC99D506B6}"/>
                  </a:ext>
                </a:extLst>
              </p:cNvPr>
              <p:cNvSpPr txBox="1"/>
              <p:nvPr/>
            </p:nvSpPr>
            <p:spPr>
              <a:xfrm>
                <a:off x="1547533" y="8403050"/>
                <a:ext cx="4569132" cy="2024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zh-CN" sz="169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39" name="直接连接符 38">
                <a:extLst>
                  <a:ext uri="{FF2B5EF4-FFF2-40B4-BE49-F238E27FC236}">
                    <a16:creationId xmlns="" xmlns:a16="http://schemas.microsoft.com/office/drawing/2014/main" id="{C531E749-6E6A-4588-A674-50C86EC618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85192" y="8254622"/>
                <a:ext cx="4351002" cy="0"/>
              </a:xfrm>
              <a:prstGeom prst="line">
                <a:avLst/>
              </a:prstGeom>
              <a:ln w="3175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iṡḻîdè">
                <a:extLst>
                  <a:ext uri="{FF2B5EF4-FFF2-40B4-BE49-F238E27FC236}">
                    <a16:creationId xmlns="" xmlns:a16="http://schemas.microsoft.com/office/drawing/2014/main" id="{C4D546B1-0C0A-4EB7-88D7-ECC1AB5D8115}"/>
                  </a:ext>
                </a:extLst>
              </p:cNvPr>
              <p:cNvSpPr/>
              <p:nvPr/>
            </p:nvSpPr>
            <p:spPr>
              <a:xfrm>
                <a:off x="2031654" y="6187364"/>
                <a:ext cx="3371203" cy="836476"/>
              </a:xfrm>
              <a:prstGeom prst="rect">
                <a:avLst/>
              </a:prstGeom>
            </p:spPr>
            <p:txBody>
              <a:bodyPr wrap="square" lIns="48386" tIns="24193" rIns="48386" bIns="24193" anchor="ctr" anchorCtr="0">
                <a:normAutofit/>
              </a:bodyPr>
              <a:lstStyle/>
              <a:p>
                <a:pPr algn="ctr"/>
                <a:r>
                  <a:rPr lang="en-US" altLang="zh-CN" sz="1693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01</a:t>
                </a:r>
              </a:p>
            </p:txBody>
          </p:sp>
          <p:sp>
            <p:nvSpPr>
              <p:cNvPr id="41" name="ï$1îḓè">
                <a:extLst>
                  <a:ext uri="{FF2B5EF4-FFF2-40B4-BE49-F238E27FC236}">
                    <a16:creationId xmlns="" xmlns:a16="http://schemas.microsoft.com/office/drawing/2014/main" id="{4E98EC80-1BFE-42B9-80D8-EE0B9132EA8A}"/>
                  </a:ext>
                </a:extLst>
              </p:cNvPr>
              <p:cNvSpPr txBox="1"/>
              <p:nvPr/>
            </p:nvSpPr>
            <p:spPr>
              <a:xfrm>
                <a:off x="1479223" y="7323049"/>
                <a:ext cx="4569132" cy="721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 defTabSz="645201"/>
                <a:r>
                  <a:rPr lang="en-US" altLang="zh-CN" sz="1693" b="1" dirty="0" err="1">
                    <a:ln w="6350">
                      <a:noFill/>
                    </a:ln>
                    <a:solidFill>
                      <a:srgbClr val="FFFFFF">
                        <a:lumMod val="50000"/>
                      </a:srgbClr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Mmkv</a:t>
                </a:r>
                <a:r>
                  <a:rPr lang="zh-CN" altLang="en-US" sz="1693" b="1" dirty="0">
                    <a:ln w="6350">
                      <a:noFill/>
                    </a:ln>
                    <a:solidFill>
                      <a:srgbClr val="FFFFFF">
                        <a:lumMod val="50000"/>
                      </a:srgbClr>
                    </a:solidFill>
                    <a:latin typeface="Impact" panose="020B0806030902050204" pitchFamily="34" charset="0"/>
                    <a:ea typeface="微软雅黑" panose="020B0503020204020204" pitchFamily="34" charset="-122"/>
                  </a:rPr>
                  <a:t>介绍</a:t>
                </a:r>
              </a:p>
            </p:txBody>
          </p:sp>
        </p:grpSp>
        <p:grpSp>
          <p:nvGrpSpPr>
            <p:cNvPr id="65" name="组合 64">
              <a:extLst>
                <a:ext uri="{FF2B5EF4-FFF2-40B4-BE49-F238E27FC236}">
                  <a16:creationId xmlns="" xmlns:a16="http://schemas.microsoft.com/office/drawing/2014/main" id="{794F2E0C-1545-45C7-BDDC-08B2B73C56A0}"/>
                </a:ext>
              </a:extLst>
            </p:cNvPr>
            <p:cNvGrpSpPr/>
            <p:nvPr/>
          </p:nvGrpSpPr>
          <p:grpSpPr>
            <a:xfrm>
              <a:off x="6087815" y="5093240"/>
              <a:ext cx="5217722" cy="5449620"/>
              <a:chOff x="6087815" y="5093240"/>
              <a:chExt cx="5217722" cy="5449620"/>
            </a:xfrm>
          </p:grpSpPr>
          <p:sp>
            <p:nvSpPr>
              <p:cNvPr id="29" name="ïSḷîḓé">
                <a:extLst>
                  <a:ext uri="{FF2B5EF4-FFF2-40B4-BE49-F238E27FC236}">
                    <a16:creationId xmlns="" xmlns:a16="http://schemas.microsoft.com/office/drawing/2014/main" id="{FE038554-2D6A-4822-9A3C-CF3D7EAA8570}"/>
                  </a:ext>
                </a:extLst>
              </p:cNvPr>
              <p:cNvSpPr/>
              <p:nvPr/>
            </p:nvSpPr>
            <p:spPr>
              <a:xfrm>
                <a:off x="6414959" y="5093240"/>
                <a:ext cx="4890578" cy="5449620"/>
              </a:xfrm>
              <a:prstGeom prst="rect">
                <a:avLst/>
              </a:prstGeom>
              <a:solidFill>
                <a:schemeClr val="bg1"/>
              </a:solidFill>
              <a:ln w="3175">
                <a:noFill/>
                <a:prstDash val="solid"/>
                <a:round/>
                <a:headEnd/>
                <a:tailEnd/>
              </a:ln>
              <a:effectLst>
                <a:outerShdw blurRad="63500" dist="254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31" name="î$ļiḍè">
                <a:extLst>
                  <a:ext uri="{FF2B5EF4-FFF2-40B4-BE49-F238E27FC236}">
                    <a16:creationId xmlns="" xmlns:a16="http://schemas.microsoft.com/office/drawing/2014/main" id="{289423F1-8C42-447F-AF09-493D038537C1}"/>
                  </a:ext>
                </a:extLst>
              </p:cNvPr>
              <p:cNvSpPr/>
              <p:nvPr/>
            </p:nvSpPr>
            <p:spPr>
              <a:xfrm>
                <a:off x="8487553" y="5343050"/>
                <a:ext cx="745390" cy="656127"/>
              </a:xfrm>
              <a:custGeom>
                <a:avLst/>
                <a:gdLst>
                  <a:gd name="connsiteX0" fmla="*/ 18335 w 604256"/>
                  <a:gd name="connsiteY0" fmla="*/ 334272 h 531895"/>
                  <a:gd name="connsiteX1" fmla="*/ 37988 w 604256"/>
                  <a:gd name="connsiteY1" fmla="*/ 336249 h 531895"/>
                  <a:gd name="connsiteX2" fmla="*/ 302130 w 604256"/>
                  <a:gd name="connsiteY2" fmla="*/ 476833 h 531895"/>
                  <a:gd name="connsiteX3" fmla="*/ 566126 w 604256"/>
                  <a:gd name="connsiteY3" fmla="*/ 336249 h 531895"/>
                  <a:gd name="connsiteX4" fmla="*/ 601178 w 604256"/>
                  <a:gd name="connsiteY4" fmla="*/ 346793 h 531895"/>
                  <a:gd name="connsiteX5" fmla="*/ 590619 w 604256"/>
                  <a:gd name="connsiteY5" fmla="*/ 381793 h 531895"/>
                  <a:gd name="connsiteX6" fmla="*/ 314303 w 604256"/>
                  <a:gd name="connsiteY6" fmla="*/ 528820 h 531895"/>
                  <a:gd name="connsiteX7" fmla="*/ 302130 w 604256"/>
                  <a:gd name="connsiteY7" fmla="*/ 531895 h 531895"/>
                  <a:gd name="connsiteX8" fmla="*/ 289957 w 604256"/>
                  <a:gd name="connsiteY8" fmla="*/ 528820 h 531895"/>
                  <a:gd name="connsiteX9" fmla="*/ 13641 w 604256"/>
                  <a:gd name="connsiteY9" fmla="*/ 381793 h 531895"/>
                  <a:gd name="connsiteX10" fmla="*/ 3082 w 604256"/>
                  <a:gd name="connsiteY10" fmla="*/ 346793 h 531895"/>
                  <a:gd name="connsiteX11" fmla="*/ 18335 w 604256"/>
                  <a:gd name="connsiteY11" fmla="*/ 334272 h 531895"/>
                  <a:gd name="connsiteX12" fmla="*/ 18335 w 604256"/>
                  <a:gd name="connsiteY12" fmla="*/ 233364 h 531895"/>
                  <a:gd name="connsiteX13" fmla="*/ 37988 w 604256"/>
                  <a:gd name="connsiteY13" fmla="*/ 235341 h 531895"/>
                  <a:gd name="connsiteX14" fmla="*/ 302130 w 604256"/>
                  <a:gd name="connsiteY14" fmla="*/ 375925 h 531895"/>
                  <a:gd name="connsiteX15" fmla="*/ 566126 w 604256"/>
                  <a:gd name="connsiteY15" fmla="*/ 235341 h 531895"/>
                  <a:gd name="connsiteX16" fmla="*/ 601178 w 604256"/>
                  <a:gd name="connsiteY16" fmla="*/ 245885 h 531895"/>
                  <a:gd name="connsiteX17" fmla="*/ 590619 w 604256"/>
                  <a:gd name="connsiteY17" fmla="*/ 280885 h 531895"/>
                  <a:gd name="connsiteX18" fmla="*/ 314303 w 604256"/>
                  <a:gd name="connsiteY18" fmla="*/ 428058 h 531895"/>
                  <a:gd name="connsiteX19" fmla="*/ 302130 w 604256"/>
                  <a:gd name="connsiteY19" fmla="*/ 430987 h 531895"/>
                  <a:gd name="connsiteX20" fmla="*/ 289957 w 604256"/>
                  <a:gd name="connsiteY20" fmla="*/ 428058 h 531895"/>
                  <a:gd name="connsiteX21" fmla="*/ 13641 w 604256"/>
                  <a:gd name="connsiteY21" fmla="*/ 280885 h 531895"/>
                  <a:gd name="connsiteX22" fmla="*/ 3082 w 604256"/>
                  <a:gd name="connsiteY22" fmla="*/ 245885 h 531895"/>
                  <a:gd name="connsiteX23" fmla="*/ 18335 w 604256"/>
                  <a:gd name="connsiteY23" fmla="*/ 233364 h 531895"/>
                  <a:gd name="connsiteX24" fmla="*/ 291571 w 604256"/>
                  <a:gd name="connsiteY24" fmla="*/ 2196 h 531895"/>
                  <a:gd name="connsiteX25" fmla="*/ 312689 w 604256"/>
                  <a:gd name="connsiteY25" fmla="*/ 2196 h 531895"/>
                  <a:gd name="connsiteX26" fmla="*/ 588846 w 604256"/>
                  <a:gd name="connsiteY26" fmla="*/ 125214 h 531895"/>
                  <a:gd name="connsiteX27" fmla="*/ 604245 w 604256"/>
                  <a:gd name="connsiteY27" fmla="*/ 147914 h 531895"/>
                  <a:gd name="connsiteX28" fmla="*/ 590605 w 604256"/>
                  <a:gd name="connsiteY28" fmla="*/ 171639 h 531895"/>
                  <a:gd name="connsiteX29" fmla="*/ 314303 w 604256"/>
                  <a:gd name="connsiteY29" fmla="*/ 318676 h 531895"/>
                  <a:gd name="connsiteX30" fmla="*/ 302130 w 604256"/>
                  <a:gd name="connsiteY30" fmla="*/ 321751 h 531895"/>
                  <a:gd name="connsiteX31" fmla="*/ 289957 w 604256"/>
                  <a:gd name="connsiteY31" fmla="*/ 318676 h 531895"/>
                  <a:gd name="connsiteX32" fmla="*/ 13654 w 604256"/>
                  <a:gd name="connsiteY32" fmla="*/ 171639 h 531895"/>
                  <a:gd name="connsiteX33" fmla="*/ 15 w 604256"/>
                  <a:gd name="connsiteY33" fmla="*/ 147914 h 531895"/>
                  <a:gd name="connsiteX34" fmla="*/ 15414 w 604256"/>
                  <a:gd name="connsiteY34" fmla="*/ 125214 h 5318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604256" h="531895">
                    <a:moveTo>
                      <a:pt x="18335" y="334272"/>
                    </a:moveTo>
                    <a:cubicBezTo>
                      <a:pt x="24642" y="332369"/>
                      <a:pt x="31682" y="332881"/>
                      <a:pt x="37988" y="336249"/>
                    </a:cubicBezTo>
                    <a:lnTo>
                      <a:pt x="302130" y="476833"/>
                    </a:lnTo>
                    <a:lnTo>
                      <a:pt x="566126" y="336249"/>
                    </a:lnTo>
                    <a:cubicBezTo>
                      <a:pt x="578739" y="329513"/>
                      <a:pt x="594432" y="334199"/>
                      <a:pt x="601178" y="346793"/>
                    </a:cubicBezTo>
                    <a:cubicBezTo>
                      <a:pt x="607925" y="359387"/>
                      <a:pt x="603085" y="375056"/>
                      <a:pt x="590619" y="381793"/>
                    </a:cubicBezTo>
                    <a:lnTo>
                      <a:pt x="314303" y="528820"/>
                    </a:lnTo>
                    <a:cubicBezTo>
                      <a:pt x="310490" y="530870"/>
                      <a:pt x="306383" y="531895"/>
                      <a:pt x="302130" y="531895"/>
                    </a:cubicBezTo>
                    <a:cubicBezTo>
                      <a:pt x="297877" y="531895"/>
                      <a:pt x="293770" y="530870"/>
                      <a:pt x="289957" y="528820"/>
                    </a:cubicBezTo>
                    <a:lnTo>
                      <a:pt x="13641" y="381793"/>
                    </a:lnTo>
                    <a:cubicBezTo>
                      <a:pt x="1028" y="375056"/>
                      <a:pt x="-3665" y="359387"/>
                      <a:pt x="3082" y="346793"/>
                    </a:cubicBezTo>
                    <a:cubicBezTo>
                      <a:pt x="6455" y="340496"/>
                      <a:pt x="12028" y="336176"/>
                      <a:pt x="18335" y="334272"/>
                    </a:cubicBezTo>
                    <a:close/>
                    <a:moveTo>
                      <a:pt x="18335" y="233364"/>
                    </a:moveTo>
                    <a:cubicBezTo>
                      <a:pt x="24642" y="231461"/>
                      <a:pt x="31682" y="231973"/>
                      <a:pt x="37988" y="235341"/>
                    </a:cubicBezTo>
                    <a:lnTo>
                      <a:pt x="302130" y="375925"/>
                    </a:lnTo>
                    <a:lnTo>
                      <a:pt x="566126" y="235341"/>
                    </a:lnTo>
                    <a:cubicBezTo>
                      <a:pt x="578739" y="228605"/>
                      <a:pt x="594432" y="233291"/>
                      <a:pt x="601178" y="245885"/>
                    </a:cubicBezTo>
                    <a:cubicBezTo>
                      <a:pt x="607925" y="258479"/>
                      <a:pt x="603085" y="274148"/>
                      <a:pt x="590619" y="280885"/>
                    </a:cubicBezTo>
                    <a:lnTo>
                      <a:pt x="314303" y="428058"/>
                    </a:lnTo>
                    <a:cubicBezTo>
                      <a:pt x="310490" y="430108"/>
                      <a:pt x="306383" y="430987"/>
                      <a:pt x="302130" y="430987"/>
                    </a:cubicBezTo>
                    <a:cubicBezTo>
                      <a:pt x="297877" y="430987"/>
                      <a:pt x="293770" y="430108"/>
                      <a:pt x="289957" y="428058"/>
                    </a:cubicBezTo>
                    <a:lnTo>
                      <a:pt x="13641" y="280885"/>
                    </a:lnTo>
                    <a:cubicBezTo>
                      <a:pt x="1028" y="274148"/>
                      <a:pt x="-3665" y="258479"/>
                      <a:pt x="3082" y="245885"/>
                    </a:cubicBezTo>
                    <a:cubicBezTo>
                      <a:pt x="6455" y="239588"/>
                      <a:pt x="12028" y="235268"/>
                      <a:pt x="18335" y="233364"/>
                    </a:cubicBezTo>
                    <a:close/>
                    <a:moveTo>
                      <a:pt x="291571" y="2196"/>
                    </a:moveTo>
                    <a:cubicBezTo>
                      <a:pt x="298317" y="-733"/>
                      <a:pt x="305943" y="-733"/>
                      <a:pt x="312689" y="2196"/>
                    </a:cubicBezTo>
                    <a:lnTo>
                      <a:pt x="588846" y="125214"/>
                    </a:lnTo>
                    <a:cubicBezTo>
                      <a:pt x="597938" y="129315"/>
                      <a:pt x="603805" y="138102"/>
                      <a:pt x="604245" y="147914"/>
                    </a:cubicBezTo>
                    <a:cubicBezTo>
                      <a:pt x="604538" y="157726"/>
                      <a:pt x="599258" y="166953"/>
                      <a:pt x="590605" y="171639"/>
                    </a:cubicBezTo>
                    <a:lnTo>
                      <a:pt x="314303" y="318676"/>
                    </a:lnTo>
                    <a:cubicBezTo>
                      <a:pt x="310489" y="320726"/>
                      <a:pt x="306383" y="321751"/>
                      <a:pt x="302130" y="321751"/>
                    </a:cubicBezTo>
                    <a:cubicBezTo>
                      <a:pt x="297877" y="321751"/>
                      <a:pt x="293771" y="320726"/>
                      <a:pt x="289957" y="318676"/>
                    </a:cubicBezTo>
                    <a:lnTo>
                      <a:pt x="13654" y="171639"/>
                    </a:lnTo>
                    <a:cubicBezTo>
                      <a:pt x="5002" y="166953"/>
                      <a:pt x="-278" y="157726"/>
                      <a:pt x="15" y="147914"/>
                    </a:cubicBezTo>
                    <a:cubicBezTo>
                      <a:pt x="309" y="138102"/>
                      <a:pt x="6322" y="129315"/>
                      <a:pt x="15414" y="125214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3175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32" name="iṩļïḓê">
                <a:extLst>
                  <a:ext uri="{FF2B5EF4-FFF2-40B4-BE49-F238E27FC236}">
                    <a16:creationId xmlns="" xmlns:a16="http://schemas.microsoft.com/office/drawing/2014/main" id="{BF1AA53E-BD3E-4A76-A54D-CAF1C95F36DD}"/>
                  </a:ext>
                </a:extLst>
              </p:cNvPr>
              <p:cNvSpPr txBox="1"/>
              <p:nvPr/>
            </p:nvSpPr>
            <p:spPr>
              <a:xfrm>
                <a:off x="6533544" y="8403050"/>
                <a:ext cx="4569132" cy="20249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zh-CN" sz="169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33" name="直接连接符 32">
                <a:extLst>
                  <a:ext uri="{FF2B5EF4-FFF2-40B4-BE49-F238E27FC236}">
                    <a16:creationId xmlns="" xmlns:a16="http://schemas.microsoft.com/office/drawing/2014/main" id="{6F029590-4136-4DBA-9A62-44833A6397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14014" y="8254622"/>
                <a:ext cx="4351003" cy="0"/>
              </a:xfrm>
              <a:prstGeom prst="line">
                <a:avLst/>
              </a:prstGeom>
              <a:ln w="3175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išliḋè">
                <a:extLst>
                  <a:ext uri="{FF2B5EF4-FFF2-40B4-BE49-F238E27FC236}">
                    <a16:creationId xmlns="" xmlns:a16="http://schemas.microsoft.com/office/drawing/2014/main" id="{58217DFD-C0EF-4A30-BAAF-D624D0E34C04}"/>
                  </a:ext>
                </a:extLst>
              </p:cNvPr>
              <p:cNvSpPr/>
              <p:nvPr/>
            </p:nvSpPr>
            <p:spPr>
              <a:xfrm>
                <a:off x="7174646" y="6187364"/>
                <a:ext cx="3371204" cy="836476"/>
              </a:xfrm>
              <a:prstGeom prst="rect">
                <a:avLst/>
              </a:prstGeom>
            </p:spPr>
            <p:txBody>
              <a:bodyPr wrap="square" lIns="48386" tIns="24193" rIns="48386" bIns="24193" anchor="ctr" anchorCtr="0">
                <a:normAutofit/>
              </a:bodyPr>
              <a:lstStyle/>
              <a:p>
                <a:pPr algn="ctr"/>
                <a:r>
                  <a:rPr lang="en-US" altLang="zh-CN" sz="1693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02</a:t>
                </a:r>
              </a:p>
            </p:txBody>
          </p:sp>
          <p:sp>
            <p:nvSpPr>
              <p:cNvPr id="35" name="isľíḑè">
                <a:extLst>
                  <a:ext uri="{FF2B5EF4-FFF2-40B4-BE49-F238E27FC236}">
                    <a16:creationId xmlns="" xmlns:a16="http://schemas.microsoft.com/office/drawing/2014/main" id="{D4AEDC30-1F36-4598-8C8B-8F5AC9E4CFFF}"/>
                  </a:ext>
                </a:extLst>
              </p:cNvPr>
              <p:cNvSpPr txBox="1"/>
              <p:nvPr/>
            </p:nvSpPr>
            <p:spPr>
              <a:xfrm>
                <a:off x="6087815" y="7323049"/>
                <a:ext cx="5217722" cy="721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zh-CN" sz="1693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Mmap</a:t>
                </a:r>
                <a:r>
                  <a:rPr lang="zh-CN" altLang="en-US" sz="1693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函数详解</a:t>
                </a:r>
                <a:endParaRPr lang="en-US" altLang="zh-CN" sz="169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p:grpSp>
        <p:grpSp>
          <p:nvGrpSpPr>
            <p:cNvPr id="56" name="组合 55">
              <a:extLst>
                <a:ext uri="{FF2B5EF4-FFF2-40B4-BE49-F238E27FC236}">
                  <a16:creationId xmlns="" xmlns:a16="http://schemas.microsoft.com/office/drawing/2014/main" id="{61BDEFEF-8C9B-40C6-A17E-9EADE48F06C1}"/>
                </a:ext>
              </a:extLst>
            </p:cNvPr>
            <p:cNvGrpSpPr/>
            <p:nvPr/>
          </p:nvGrpSpPr>
          <p:grpSpPr>
            <a:xfrm>
              <a:off x="12065224" y="5093240"/>
              <a:ext cx="4890578" cy="5449620"/>
              <a:chOff x="1271967" y="5093240"/>
              <a:chExt cx="4890578" cy="5449620"/>
            </a:xfrm>
          </p:grpSpPr>
          <p:sp>
            <p:nvSpPr>
              <p:cNvPr id="57" name="ïṡļíḑê">
                <a:extLst>
                  <a:ext uri="{FF2B5EF4-FFF2-40B4-BE49-F238E27FC236}">
                    <a16:creationId xmlns="" xmlns:a16="http://schemas.microsoft.com/office/drawing/2014/main" id="{3FF54F34-98A6-4A52-894D-C87D1BC26353}"/>
                  </a:ext>
                </a:extLst>
              </p:cNvPr>
              <p:cNvSpPr/>
              <p:nvPr/>
            </p:nvSpPr>
            <p:spPr>
              <a:xfrm>
                <a:off x="1271967" y="5093240"/>
                <a:ext cx="4890578" cy="5449620"/>
              </a:xfrm>
              <a:prstGeom prst="rect">
                <a:avLst/>
              </a:prstGeom>
              <a:solidFill>
                <a:schemeClr val="bg1"/>
              </a:solidFill>
              <a:ln w="3175">
                <a:noFill/>
                <a:prstDash val="solid"/>
                <a:round/>
                <a:headEnd/>
                <a:tailEnd/>
              </a:ln>
              <a:effectLst>
                <a:outerShdw blurRad="63500" dist="254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58" name="îṩľíḋe">
                <a:extLst>
                  <a:ext uri="{FF2B5EF4-FFF2-40B4-BE49-F238E27FC236}">
                    <a16:creationId xmlns="" xmlns:a16="http://schemas.microsoft.com/office/drawing/2014/main" id="{8E419898-AA93-4AD9-B887-8488A59F22CE}"/>
                  </a:ext>
                </a:extLst>
              </p:cNvPr>
              <p:cNvSpPr/>
              <p:nvPr/>
            </p:nvSpPr>
            <p:spPr>
              <a:xfrm>
                <a:off x="3302206" y="5365404"/>
                <a:ext cx="830098" cy="634963"/>
              </a:xfrm>
              <a:custGeom>
                <a:avLst/>
                <a:gdLst>
                  <a:gd name="connsiteX0" fmla="*/ 361794 w 551492"/>
                  <a:gd name="connsiteY0" fmla="*/ 308363 h 421851"/>
                  <a:gd name="connsiteX1" fmla="*/ 530845 w 551492"/>
                  <a:gd name="connsiteY1" fmla="*/ 308363 h 421851"/>
                  <a:gd name="connsiteX2" fmla="*/ 551492 w 551492"/>
                  <a:gd name="connsiteY2" fmla="*/ 329044 h 421851"/>
                  <a:gd name="connsiteX3" fmla="*/ 551492 w 551492"/>
                  <a:gd name="connsiteY3" fmla="*/ 362650 h 421851"/>
                  <a:gd name="connsiteX4" fmla="*/ 530845 w 551492"/>
                  <a:gd name="connsiteY4" fmla="*/ 383331 h 421851"/>
                  <a:gd name="connsiteX5" fmla="*/ 378570 w 551492"/>
                  <a:gd name="connsiteY5" fmla="*/ 383331 h 421851"/>
                  <a:gd name="connsiteX6" fmla="*/ 378570 w 551492"/>
                  <a:gd name="connsiteY6" fmla="*/ 369113 h 421851"/>
                  <a:gd name="connsiteX7" fmla="*/ 361794 w 551492"/>
                  <a:gd name="connsiteY7" fmla="*/ 308363 h 421851"/>
                  <a:gd name="connsiteX8" fmla="*/ 313904 w 551492"/>
                  <a:gd name="connsiteY8" fmla="*/ 172924 h 421851"/>
                  <a:gd name="connsiteX9" fmla="*/ 530832 w 551492"/>
                  <a:gd name="connsiteY9" fmla="*/ 172924 h 421851"/>
                  <a:gd name="connsiteX10" fmla="*/ 551492 w 551492"/>
                  <a:gd name="connsiteY10" fmla="*/ 193548 h 421851"/>
                  <a:gd name="connsiteX11" fmla="*/ 551492 w 551492"/>
                  <a:gd name="connsiteY11" fmla="*/ 225772 h 421851"/>
                  <a:gd name="connsiteX12" fmla="*/ 530832 w 551492"/>
                  <a:gd name="connsiteY12" fmla="*/ 247685 h 421851"/>
                  <a:gd name="connsiteX13" fmla="*/ 271293 w 551492"/>
                  <a:gd name="connsiteY13" fmla="*/ 247685 h 421851"/>
                  <a:gd name="connsiteX14" fmla="*/ 271293 w 551492"/>
                  <a:gd name="connsiteY14" fmla="*/ 227061 h 421851"/>
                  <a:gd name="connsiteX15" fmla="*/ 272584 w 551492"/>
                  <a:gd name="connsiteY15" fmla="*/ 224483 h 421851"/>
                  <a:gd name="connsiteX16" fmla="*/ 313904 w 551492"/>
                  <a:gd name="connsiteY16" fmla="*/ 172924 h 421851"/>
                  <a:gd name="connsiteX17" fmla="*/ 281648 w 551492"/>
                  <a:gd name="connsiteY17" fmla="*/ 36241 h 421851"/>
                  <a:gd name="connsiteX18" fmla="*/ 530834 w 551492"/>
                  <a:gd name="connsiteY18" fmla="*/ 36241 h 421851"/>
                  <a:gd name="connsiteX19" fmla="*/ 551492 w 551492"/>
                  <a:gd name="connsiteY19" fmla="*/ 58154 h 421851"/>
                  <a:gd name="connsiteX20" fmla="*/ 551492 w 551492"/>
                  <a:gd name="connsiteY20" fmla="*/ 90378 h 421851"/>
                  <a:gd name="connsiteX21" fmla="*/ 530834 w 551492"/>
                  <a:gd name="connsiteY21" fmla="*/ 111002 h 421851"/>
                  <a:gd name="connsiteX22" fmla="*/ 308761 w 551492"/>
                  <a:gd name="connsiteY22" fmla="*/ 111002 h 421851"/>
                  <a:gd name="connsiteX23" fmla="*/ 295850 w 551492"/>
                  <a:gd name="connsiteY23" fmla="*/ 96823 h 421851"/>
                  <a:gd name="connsiteX24" fmla="*/ 281648 w 551492"/>
                  <a:gd name="connsiteY24" fmla="*/ 36241 h 421851"/>
                  <a:gd name="connsiteX25" fmla="*/ 176987 w 551492"/>
                  <a:gd name="connsiteY25" fmla="*/ 0 h 421851"/>
                  <a:gd name="connsiteX26" fmla="*/ 271294 w 551492"/>
                  <a:gd name="connsiteY26" fmla="*/ 117396 h 421851"/>
                  <a:gd name="connsiteX27" fmla="*/ 276461 w 551492"/>
                  <a:gd name="connsiteY27" fmla="*/ 117396 h 421851"/>
                  <a:gd name="connsiteX28" fmla="*/ 290672 w 551492"/>
                  <a:gd name="connsiteY28" fmla="*/ 152228 h 421851"/>
                  <a:gd name="connsiteX29" fmla="*/ 262251 w 551492"/>
                  <a:gd name="connsiteY29" fmla="*/ 199960 h 421851"/>
                  <a:gd name="connsiteX30" fmla="*/ 257083 w 551492"/>
                  <a:gd name="connsiteY30" fmla="*/ 197380 h 421851"/>
                  <a:gd name="connsiteX31" fmla="*/ 224786 w 551492"/>
                  <a:gd name="connsiteY31" fmla="*/ 247692 h 421851"/>
                  <a:gd name="connsiteX32" fmla="*/ 219619 w 551492"/>
                  <a:gd name="connsiteY32" fmla="*/ 259303 h 421851"/>
                  <a:gd name="connsiteX33" fmla="*/ 241581 w 551492"/>
                  <a:gd name="connsiteY33" fmla="*/ 279944 h 421851"/>
                  <a:gd name="connsiteX34" fmla="*/ 263543 w 551492"/>
                  <a:gd name="connsiteY34" fmla="*/ 279944 h 421851"/>
                  <a:gd name="connsiteX35" fmla="*/ 352682 w 551492"/>
                  <a:gd name="connsiteY35" fmla="*/ 368958 h 421851"/>
                  <a:gd name="connsiteX36" fmla="*/ 352682 w 551492"/>
                  <a:gd name="connsiteY36" fmla="*/ 393470 h 421851"/>
                  <a:gd name="connsiteX37" fmla="*/ 325553 w 551492"/>
                  <a:gd name="connsiteY37" fmla="*/ 421851 h 421851"/>
                  <a:gd name="connsiteX38" fmla="*/ 28421 w 551492"/>
                  <a:gd name="connsiteY38" fmla="*/ 421851 h 421851"/>
                  <a:gd name="connsiteX39" fmla="*/ 0 w 551492"/>
                  <a:gd name="connsiteY39" fmla="*/ 393470 h 421851"/>
                  <a:gd name="connsiteX40" fmla="*/ 0 w 551492"/>
                  <a:gd name="connsiteY40" fmla="*/ 368958 h 421851"/>
                  <a:gd name="connsiteX41" fmla="*/ 89139 w 551492"/>
                  <a:gd name="connsiteY41" fmla="*/ 279944 h 421851"/>
                  <a:gd name="connsiteX42" fmla="*/ 112393 w 551492"/>
                  <a:gd name="connsiteY42" fmla="*/ 279944 h 421851"/>
                  <a:gd name="connsiteX43" fmla="*/ 133063 w 551492"/>
                  <a:gd name="connsiteY43" fmla="*/ 259303 h 421851"/>
                  <a:gd name="connsiteX44" fmla="*/ 127896 w 551492"/>
                  <a:gd name="connsiteY44" fmla="*/ 247692 h 421851"/>
                  <a:gd name="connsiteX45" fmla="*/ 95599 w 551492"/>
                  <a:gd name="connsiteY45" fmla="*/ 198670 h 421851"/>
                  <a:gd name="connsiteX46" fmla="*/ 91723 w 551492"/>
                  <a:gd name="connsiteY46" fmla="*/ 199960 h 421851"/>
                  <a:gd name="connsiteX47" fmla="*/ 63302 w 551492"/>
                  <a:gd name="connsiteY47" fmla="*/ 152228 h 421851"/>
                  <a:gd name="connsiteX48" fmla="*/ 78804 w 551492"/>
                  <a:gd name="connsiteY48" fmla="*/ 117396 h 421851"/>
                  <a:gd name="connsiteX49" fmla="*/ 81388 w 551492"/>
                  <a:gd name="connsiteY49" fmla="*/ 117396 h 421851"/>
                  <a:gd name="connsiteX50" fmla="*/ 176987 w 551492"/>
                  <a:gd name="connsiteY50" fmla="*/ 0 h 421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551492" h="421851">
                    <a:moveTo>
                      <a:pt x="361794" y="308363"/>
                    </a:moveTo>
                    <a:lnTo>
                      <a:pt x="530845" y="308363"/>
                    </a:lnTo>
                    <a:cubicBezTo>
                      <a:pt x="541168" y="308363"/>
                      <a:pt x="551492" y="317411"/>
                      <a:pt x="551492" y="329044"/>
                    </a:cubicBezTo>
                    <a:lnTo>
                      <a:pt x="551492" y="362650"/>
                    </a:lnTo>
                    <a:cubicBezTo>
                      <a:pt x="551492" y="374283"/>
                      <a:pt x="541168" y="383331"/>
                      <a:pt x="530845" y="383331"/>
                    </a:cubicBezTo>
                    <a:lnTo>
                      <a:pt x="378570" y="383331"/>
                    </a:lnTo>
                    <a:lnTo>
                      <a:pt x="378570" y="369113"/>
                    </a:lnTo>
                    <a:cubicBezTo>
                      <a:pt x="378570" y="347140"/>
                      <a:pt x="372118" y="326459"/>
                      <a:pt x="361794" y="308363"/>
                    </a:cubicBezTo>
                    <a:close/>
                    <a:moveTo>
                      <a:pt x="313904" y="172924"/>
                    </a:moveTo>
                    <a:lnTo>
                      <a:pt x="530832" y="172924"/>
                    </a:lnTo>
                    <a:cubicBezTo>
                      <a:pt x="541162" y="172924"/>
                      <a:pt x="551492" y="181947"/>
                      <a:pt x="551492" y="193548"/>
                    </a:cubicBezTo>
                    <a:lnTo>
                      <a:pt x="551492" y="225772"/>
                    </a:lnTo>
                    <a:cubicBezTo>
                      <a:pt x="551492" y="237373"/>
                      <a:pt x="541162" y="247685"/>
                      <a:pt x="530832" y="247685"/>
                    </a:cubicBezTo>
                    <a:lnTo>
                      <a:pt x="271293" y="247685"/>
                    </a:lnTo>
                    <a:lnTo>
                      <a:pt x="271293" y="227061"/>
                    </a:lnTo>
                    <a:cubicBezTo>
                      <a:pt x="271293" y="225772"/>
                      <a:pt x="272584" y="225772"/>
                      <a:pt x="272584" y="224483"/>
                    </a:cubicBezTo>
                    <a:cubicBezTo>
                      <a:pt x="293244" y="218038"/>
                      <a:pt x="307448" y="194837"/>
                      <a:pt x="313904" y="172924"/>
                    </a:cubicBezTo>
                    <a:close/>
                    <a:moveTo>
                      <a:pt x="281648" y="36241"/>
                    </a:moveTo>
                    <a:lnTo>
                      <a:pt x="530834" y="36241"/>
                    </a:lnTo>
                    <a:cubicBezTo>
                      <a:pt x="541163" y="36241"/>
                      <a:pt x="551492" y="46553"/>
                      <a:pt x="551492" y="58154"/>
                    </a:cubicBezTo>
                    <a:lnTo>
                      <a:pt x="551492" y="90378"/>
                    </a:lnTo>
                    <a:cubicBezTo>
                      <a:pt x="551492" y="101979"/>
                      <a:pt x="541163" y="111002"/>
                      <a:pt x="530834" y="111002"/>
                    </a:cubicBezTo>
                    <a:lnTo>
                      <a:pt x="308761" y="111002"/>
                    </a:lnTo>
                    <a:cubicBezTo>
                      <a:pt x="304888" y="104557"/>
                      <a:pt x="301015" y="99401"/>
                      <a:pt x="295850" y="96823"/>
                    </a:cubicBezTo>
                    <a:cubicBezTo>
                      <a:pt x="293268" y="72333"/>
                      <a:pt x="288104" y="52998"/>
                      <a:pt x="281648" y="36241"/>
                    </a:cubicBezTo>
                    <a:close/>
                    <a:moveTo>
                      <a:pt x="176987" y="0"/>
                    </a:moveTo>
                    <a:cubicBezTo>
                      <a:pt x="257083" y="0"/>
                      <a:pt x="270002" y="64503"/>
                      <a:pt x="271294" y="117396"/>
                    </a:cubicBezTo>
                    <a:cubicBezTo>
                      <a:pt x="272586" y="117396"/>
                      <a:pt x="273878" y="117396"/>
                      <a:pt x="276461" y="117396"/>
                    </a:cubicBezTo>
                    <a:cubicBezTo>
                      <a:pt x="289380" y="117396"/>
                      <a:pt x="290672" y="132877"/>
                      <a:pt x="290672" y="152228"/>
                    </a:cubicBezTo>
                    <a:cubicBezTo>
                      <a:pt x="290672" y="171579"/>
                      <a:pt x="275169" y="199960"/>
                      <a:pt x="262251" y="199960"/>
                    </a:cubicBezTo>
                    <a:cubicBezTo>
                      <a:pt x="260959" y="199960"/>
                      <a:pt x="258375" y="198670"/>
                      <a:pt x="257083" y="197380"/>
                    </a:cubicBezTo>
                    <a:cubicBezTo>
                      <a:pt x="249332" y="216731"/>
                      <a:pt x="237705" y="233502"/>
                      <a:pt x="224786" y="247692"/>
                    </a:cubicBezTo>
                    <a:cubicBezTo>
                      <a:pt x="220911" y="250272"/>
                      <a:pt x="219619" y="254143"/>
                      <a:pt x="219619" y="259303"/>
                    </a:cubicBezTo>
                    <a:cubicBezTo>
                      <a:pt x="219619" y="270913"/>
                      <a:pt x="228662" y="279944"/>
                      <a:pt x="241581" y="279944"/>
                    </a:cubicBezTo>
                    <a:lnTo>
                      <a:pt x="263543" y="279944"/>
                    </a:lnTo>
                    <a:cubicBezTo>
                      <a:pt x="312634" y="279944"/>
                      <a:pt x="352682" y="319936"/>
                      <a:pt x="352682" y="368958"/>
                    </a:cubicBezTo>
                    <a:lnTo>
                      <a:pt x="352682" y="393470"/>
                    </a:lnTo>
                    <a:cubicBezTo>
                      <a:pt x="352682" y="408950"/>
                      <a:pt x="341055" y="421851"/>
                      <a:pt x="325553" y="421851"/>
                    </a:cubicBezTo>
                    <a:lnTo>
                      <a:pt x="28421" y="421851"/>
                    </a:lnTo>
                    <a:cubicBezTo>
                      <a:pt x="12919" y="421851"/>
                      <a:pt x="0" y="408950"/>
                      <a:pt x="0" y="393470"/>
                    </a:cubicBezTo>
                    <a:lnTo>
                      <a:pt x="0" y="368958"/>
                    </a:lnTo>
                    <a:cubicBezTo>
                      <a:pt x="0" y="319936"/>
                      <a:pt x="40048" y="279944"/>
                      <a:pt x="89139" y="279944"/>
                    </a:cubicBezTo>
                    <a:lnTo>
                      <a:pt x="112393" y="279944"/>
                    </a:lnTo>
                    <a:cubicBezTo>
                      <a:pt x="124020" y="279944"/>
                      <a:pt x="133063" y="270913"/>
                      <a:pt x="133063" y="259303"/>
                    </a:cubicBezTo>
                    <a:cubicBezTo>
                      <a:pt x="133063" y="254143"/>
                      <a:pt x="131771" y="250272"/>
                      <a:pt x="127896" y="247692"/>
                    </a:cubicBezTo>
                    <a:cubicBezTo>
                      <a:pt x="114977" y="234792"/>
                      <a:pt x="104642" y="216731"/>
                      <a:pt x="95599" y="198670"/>
                    </a:cubicBezTo>
                    <a:cubicBezTo>
                      <a:pt x="94307" y="199960"/>
                      <a:pt x="93015" y="199960"/>
                      <a:pt x="91723" y="199960"/>
                    </a:cubicBezTo>
                    <a:cubicBezTo>
                      <a:pt x="78804" y="199960"/>
                      <a:pt x="63302" y="171579"/>
                      <a:pt x="63302" y="152228"/>
                    </a:cubicBezTo>
                    <a:cubicBezTo>
                      <a:pt x="63302" y="132877"/>
                      <a:pt x="65886" y="117396"/>
                      <a:pt x="78804" y="117396"/>
                    </a:cubicBezTo>
                    <a:cubicBezTo>
                      <a:pt x="80096" y="117396"/>
                      <a:pt x="80096" y="117396"/>
                      <a:pt x="81388" y="117396"/>
                    </a:cubicBezTo>
                    <a:cubicBezTo>
                      <a:pt x="82680" y="64503"/>
                      <a:pt x="93015" y="0"/>
                      <a:pt x="176987" y="0"/>
                    </a:cubicBezTo>
                    <a:close/>
                  </a:path>
                </a:pathLst>
              </a:custGeom>
              <a:solidFill>
                <a:srgbClr val="00B050"/>
              </a:solidFill>
              <a:ln w="3175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59" name="í$ḷíďê">
                <a:extLst>
                  <a:ext uri="{FF2B5EF4-FFF2-40B4-BE49-F238E27FC236}">
                    <a16:creationId xmlns="" xmlns:a16="http://schemas.microsoft.com/office/drawing/2014/main" id="{B19C0BE7-B27F-41B4-8680-3F5B6F21C850}"/>
                  </a:ext>
                </a:extLst>
              </p:cNvPr>
              <p:cNvSpPr txBox="1"/>
              <p:nvPr/>
            </p:nvSpPr>
            <p:spPr>
              <a:xfrm>
                <a:off x="1547533" y="8403050"/>
                <a:ext cx="4569132" cy="20249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zh-CN" sz="169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60" name="直接连接符 59">
                <a:extLst>
                  <a:ext uri="{FF2B5EF4-FFF2-40B4-BE49-F238E27FC236}">
                    <a16:creationId xmlns="" xmlns:a16="http://schemas.microsoft.com/office/drawing/2014/main" id="{E4FE3D50-62C9-43F3-98AB-2FCE8F673A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85192" y="8254622"/>
                <a:ext cx="4351002" cy="0"/>
              </a:xfrm>
              <a:prstGeom prst="line">
                <a:avLst/>
              </a:prstGeom>
              <a:ln w="3175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iṡḻîdè">
                <a:extLst>
                  <a:ext uri="{FF2B5EF4-FFF2-40B4-BE49-F238E27FC236}">
                    <a16:creationId xmlns="" xmlns:a16="http://schemas.microsoft.com/office/drawing/2014/main" id="{79CC2581-102B-4E4C-A70D-D476C9CF9C0B}"/>
                  </a:ext>
                </a:extLst>
              </p:cNvPr>
              <p:cNvSpPr/>
              <p:nvPr/>
            </p:nvSpPr>
            <p:spPr>
              <a:xfrm>
                <a:off x="2031654" y="6187364"/>
                <a:ext cx="3371203" cy="836476"/>
              </a:xfrm>
              <a:prstGeom prst="rect">
                <a:avLst/>
              </a:prstGeom>
            </p:spPr>
            <p:txBody>
              <a:bodyPr wrap="square" lIns="48386" tIns="24193" rIns="48386" bIns="24193" anchor="ctr" anchorCtr="0">
                <a:normAutofit/>
              </a:bodyPr>
              <a:lstStyle/>
              <a:p>
                <a:pPr algn="ctr"/>
                <a:r>
                  <a:rPr lang="en-US" altLang="zh-CN" sz="1693" b="1" i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03</a:t>
                </a:r>
                <a:endParaRPr lang="en-US" altLang="zh-CN" sz="1693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62" name="ï$1îḓè">
                <a:extLst>
                  <a:ext uri="{FF2B5EF4-FFF2-40B4-BE49-F238E27FC236}">
                    <a16:creationId xmlns="" xmlns:a16="http://schemas.microsoft.com/office/drawing/2014/main" id="{667E7836-260F-4EF5-A6E3-8A5A97769496}"/>
                  </a:ext>
                </a:extLst>
              </p:cNvPr>
              <p:cNvSpPr txBox="1"/>
              <p:nvPr/>
            </p:nvSpPr>
            <p:spPr>
              <a:xfrm>
                <a:off x="1432689" y="7329442"/>
                <a:ext cx="4569132" cy="721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zh-CN" altLang="en-US" sz="1693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手写</a:t>
                </a:r>
                <a:r>
                  <a:rPr lang="en-US" altLang="zh-CN" sz="1693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MMKV</a:t>
                </a:r>
              </a:p>
            </p:txBody>
          </p:sp>
        </p:grpSp>
        <p:grpSp>
          <p:nvGrpSpPr>
            <p:cNvPr id="66" name="组合 65">
              <a:extLst>
                <a:ext uri="{FF2B5EF4-FFF2-40B4-BE49-F238E27FC236}">
                  <a16:creationId xmlns="" xmlns:a16="http://schemas.microsoft.com/office/drawing/2014/main" id="{E5C1E59B-C89B-4CE3-89F5-025E540A1C7A}"/>
                </a:ext>
              </a:extLst>
            </p:cNvPr>
            <p:cNvGrpSpPr/>
            <p:nvPr/>
          </p:nvGrpSpPr>
          <p:grpSpPr>
            <a:xfrm>
              <a:off x="17715489" y="5093240"/>
              <a:ext cx="4890578" cy="5449620"/>
              <a:chOff x="6414959" y="5093240"/>
              <a:chExt cx="4890578" cy="5449620"/>
            </a:xfrm>
          </p:grpSpPr>
          <p:sp>
            <p:nvSpPr>
              <p:cNvPr id="67" name="ïSḷîḓé">
                <a:extLst>
                  <a:ext uri="{FF2B5EF4-FFF2-40B4-BE49-F238E27FC236}">
                    <a16:creationId xmlns="" xmlns:a16="http://schemas.microsoft.com/office/drawing/2014/main" id="{37B6E630-D3FF-44E3-84B7-3E67C5C35AE8}"/>
                  </a:ext>
                </a:extLst>
              </p:cNvPr>
              <p:cNvSpPr/>
              <p:nvPr/>
            </p:nvSpPr>
            <p:spPr>
              <a:xfrm>
                <a:off x="6414959" y="5093240"/>
                <a:ext cx="4890578" cy="5449620"/>
              </a:xfrm>
              <a:prstGeom prst="rect">
                <a:avLst/>
              </a:prstGeom>
              <a:solidFill>
                <a:schemeClr val="bg1"/>
              </a:solidFill>
              <a:ln w="3175">
                <a:noFill/>
                <a:prstDash val="solid"/>
                <a:round/>
                <a:headEnd/>
                <a:tailEnd/>
              </a:ln>
              <a:effectLst>
                <a:outerShdw blurRad="63500" dist="254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68" name="î$ļiḍè">
                <a:extLst>
                  <a:ext uri="{FF2B5EF4-FFF2-40B4-BE49-F238E27FC236}">
                    <a16:creationId xmlns="" xmlns:a16="http://schemas.microsoft.com/office/drawing/2014/main" id="{B3CE2CBD-7893-4A6F-98FD-DBDE6F045F1A}"/>
                  </a:ext>
                </a:extLst>
              </p:cNvPr>
              <p:cNvSpPr/>
              <p:nvPr/>
            </p:nvSpPr>
            <p:spPr>
              <a:xfrm>
                <a:off x="8487553" y="5343050"/>
                <a:ext cx="745390" cy="656127"/>
              </a:xfrm>
              <a:custGeom>
                <a:avLst/>
                <a:gdLst>
                  <a:gd name="connsiteX0" fmla="*/ 18335 w 604256"/>
                  <a:gd name="connsiteY0" fmla="*/ 334272 h 531895"/>
                  <a:gd name="connsiteX1" fmla="*/ 37988 w 604256"/>
                  <a:gd name="connsiteY1" fmla="*/ 336249 h 531895"/>
                  <a:gd name="connsiteX2" fmla="*/ 302130 w 604256"/>
                  <a:gd name="connsiteY2" fmla="*/ 476833 h 531895"/>
                  <a:gd name="connsiteX3" fmla="*/ 566126 w 604256"/>
                  <a:gd name="connsiteY3" fmla="*/ 336249 h 531895"/>
                  <a:gd name="connsiteX4" fmla="*/ 601178 w 604256"/>
                  <a:gd name="connsiteY4" fmla="*/ 346793 h 531895"/>
                  <a:gd name="connsiteX5" fmla="*/ 590619 w 604256"/>
                  <a:gd name="connsiteY5" fmla="*/ 381793 h 531895"/>
                  <a:gd name="connsiteX6" fmla="*/ 314303 w 604256"/>
                  <a:gd name="connsiteY6" fmla="*/ 528820 h 531895"/>
                  <a:gd name="connsiteX7" fmla="*/ 302130 w 604256"/>
                  <a:gd name="connsiteY7" fmla="*/ 531895 h 531895"/>
                  <a:gd name="connsiteX8" fmla="*/ 289957 w 604256"/>
                  <a:gd name="connsiteY8" fmla="*/ 528820 h 531895"/>
                  <a:gd name="connsiteX9" fmla="*/ 13641 w 604256"/>
                  <a:gd name="connsiteY9" fmla="*/ 381793 h 531895"/>
                  <a:gd name="connsiteX10" fmla="*/ 3082 w 604256"/>
                  <a:gd name="connsiteY10" fmla="*/ 346793 h 531895"/>
                  <a:gd name="connsiteX11" fmla="*/ 18335 w 604256"/>
                  <a:gd name="connsiteY11" fmla="*/ 334272 h 531895"/>
                  <a:gd name="connsiteX12" fmla="*/ 18335 w 604256"/>
                  <a:gd name="connsiteY12" fmla="*/ 233364 h 531895"/>
                  <a:gd name="connsiteX13" fmla="*/ 37988 w 604256"/>
                  <a:gd name="connsiteY13" fmla="*/ 235341 h 531895"/>
                  <a:gd name="connsiteX14" fmla="*/ 302130 w 604256"/>
                  <a:gd name="connsiteY14" fmla="*/ 375925 h 531895"/>
                  <a:gd name="connsiteX15" fmla="*/ 566126 w 604256"/>
                  <a:gd name="connsiteY15" fmla="*/ 235341 h 531895"/>
                  <a:gd name="connsiteX16" fmla="*/ 601178 w 604256"/>
                  <a:gd name="connsiteY16" fmla="*/ 245885 h 531895"/>
                  <a:gd name="connsiteX17" fmla="*/ 590619 w 604256"/>
                  <a:gd name="connsiteY17" fmla="*/ 280885 h 531895"/>
                  <a:gd name="connsiteX18" fmla="*/ 314303 w 604256"/>
                  <a:gd name="connsiteY18" fmla="*/ 428058 h 531895"/>
                  <a:gd name="connsiteX19" fmla="*/ 302130 w 604256"/>
                  <a:gd name="connsiteY19" fmla="*/ 430987 h 531895"/>
                  <a:gd name="connsiteX20" fmla="*/ 289957 w 604256"/>
                  <a:gd name="connsiteY20" fmla="*/ 428058 h 531895"/>
                  <a:gd name="connsiteX21" fmla="*/ 13641 w 604256"/>
                  <a:gd name="connsiteY21" fmla="*/ 280885 h 531895"/>
                  <a:gd name="connsiteX22" fmla="*/ 3082 w 604256"/>
                  <a:gd name="connsiteY22" fmla="*/ 245885 h 531895"/>
                  <a:gd name="connsiteX23" fmla="*/ 18335 w 604256"/>
                  <a:gd name="connsiteY23" fmla="*/ 233364 h 531895"/>
                  <a:gd name="connsiteX24" fmla="*/ 291571 w 604256"/>
                  <a:gd name="connsiteY24" fmla="*/ 2196 h 531895"/>
                  <a:gd name="connsiteX25" fmla="*/ 312689 w 604256"/>
                  <a:gd name="connsiteY25" fmla="*/ 2196 h 531895"/>
                  <a:gd name="connsiteX26" fmla="*/ 588846 w 604256"/>
                  <a:gd name="connsiteY26" fmla="*/ 125214 h 531895"/>
                  <a:gd name="connsiteX27" fmla="*/ 604245 w 604256"/>
                  <a:gd name="connsiteY27" fmla="*/ 147914 h 531895"/>
                  <a:gd name="connsiteX28" fmla="*/ 590605 w 604256"/>
                  <a:gd name="connsiteY28" fmla="*/ 171639 h 531895"/>
                  <a:gd name="connsiteX29" fmla="*/ 314303 w 604256"/>
                  <a:gd name="connsiteY29" fmla="*/ 318676 h 531895"/>
                  <a:gd name="connsiteX30" fmla="*/ 302130 w 604256"/>
                  <a:gd name="connsiteY30" fmla="*/ 321751 h 531895"/>
                  <a:gd name="connsiteX31" fmla="*/ 289957 w 604256"/>
                  <a:gd name="connsiteY31" fmla="*/ 318676 h 531895"/>
                  <a:gd name="connsiteX32" fmla="*/ 13654 w 604256"/>
                  <a:gd name="connsiteY32" fmla="*/ 171639 h 531895"/>
                  <a:gd name="connsiteX33" fmla="*/ 15 w 604256"/>
                  <a:gd name="connsiteY33" fmla="*/ 147914 h 531895"/>
                  <a:gd name="connsiteX34" fmla="*/ 15414 w 604256"/>
                  <a:gd name="connsiteY34" fmla="*/ 125214 h 5318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604256" h="531895">
                    <a:moveTo>
                      <a:pt x="18335" y="334272"/>
                    </a:moveTo>
                    <a:cubicBezTo>
                      <a:pt x="24642" y="332369"/>
                      <a:pt x="31682" y="332881"/>
                      <a:pt x="37988" y="336249"/>
                    </a:cubicBezTo>
                    <a:lnTo>
                      <a:pt x="302130" y="476833"/>
                    </a:lnTo>
                    <a:lnTo>
                      <a:pt x="566126" y="336249"/>
                    </a:lnTo>
                    <a:cubicBezTo>
                      <a:pt x="578739" y="329513"/>
                      <a:pt x="594432" y="334199"/>
                      <a:pt x="601178" y="346793"/>
                    </a:cubicBezTo>
                    <a:cubicBezTo>
                      <a:pt x="607925" y="359387"/>
                      <a:pt x="603085" y="375056"/>
                      <a:pt x="590619" y="381793"/>
                    </a:cubicBezTo>
                    <a:lnTo>
                      <a:pt x="314303" y="528820"/>
                    </a:lnTo>
                    <a:cubicBezTo>
                      <a:pt x="310490" y="530870"/>
                      <a:pt x="306383" y="531895"/>
                      <a:pt x="302130" y="531895"/>
                    </a:cubicBezTo>
                    <a:cubicBezTo>
                      <a:pt x="297877" y="531895"/>
                      <a:pt x="293770" y="530870"/>
                      <a:pt x="289957" y="528820"/>
                    </a:cubicBezTo>
                    <a:lnTo>
                      <a:pt x="13641" y="381793"/>
                    </a:lnTo>
                    <a:cubicBezTo>
                      <a:pt x="1028" y="375056"/>
                      <a:pt x="-3665" y="359387"/>
                      <a:pt x="3082" y="346793"/>
                    </a:cubicBezTo>
                    <a:cubicBezTo>
                      <a:pt x="6455" y="340496"/>
                      <a:pt x="12028" y="336176"/>
                      <a:pt x="18335" y="334272"/>
                    </a:cubicBezTo>
                    <a:close/>
                    <a:moveTo>
                      <a:pt x="18335" y="233364"/>
                    </a:moveTo>
                    <a:cubicBezTo>
                      <a:pt x="24642" y="231461"/>
                      <a:pt x="31682" y="231973"/>
                      <a:pt x="37988" y="235341"/>
                    </a:cubicBezTo>
                    <a:lnTo>
                      <a:pt x="302130" y="375925"/>
                    </a:lnTo>
                    <a:lnTo>
                      <a:pt x="566126" y="235341"/>
                    </a:lnTo>
                    <a:cubicBezTo>
                      <a:pt x="578739" y="228605"/>
                      <a:pt x="594432" y="233291"/>
                      <a:pt x="601178" y="245885"/>
                    </a:cubicBezTo>
                    <a:cubicBezTo>
                      <a:pt x="607925" y="258479"/>
                      <a:pt x="603085" y="274148"/>
                      <a:pt x="590619" y="280885"/>
                    </a:cubicBezTo>
                    <a:lnTo>
                      <a:pt x="314303" y="428058"/>
                    </a:lnTo>
                    <a:cubicBezTo>
                      <a:pt x="310490" y="430108"/>
                      <a:pt x="306383" y="430987"/>
                      <a:pt x="302130" y="430987"/>
                    </a:cubicBezTo>
                    <a:cubicBezTo>
                      <a:pt x="297877" y="430987"/>
                      <a:pt x="293770" y="430108"/>
                      <a:pt x="289957" y="428058"/>
                    </a:cubicBezTo>
                    <a:lnTo>
                      <a:pt x="13641" y="280885"/>
                    </a:lnTo>
                    <a:cubicBezTo>
                      <a:pt x="1028" y="274148"/>
                      <a:pt x="-3665" y="258479"/>
                      <a:pt x="3082" y="245885"/>
                    </a:cubicBezTo>
                    <a:cubicBezTo>
                      <a:pt x="6455" y="239588"/>
                      <a:pt x="12028" y="235268"/>
                      <a:pt x="18335" y="233364"/>
                    </a:cubicBezTo>
                    <a:close/>
                    <a:moveTo>
                      <a:pt x="291571" y="2196"/>
                    </a:moveTo>
                    <a:cubicBezTo>
                      <a:pt x="298317" y="-733"/>
                      <a:pt x="305943" y="-733"/>
                      <a:pt x="312689" y="2196"/>
                    </a:cubicBezTo>
                    <a:lnTo>
                      <a:pt x="588846" y="125214"/>
                    </a:lnTo>
                    <a:cubicBezTo>
                      <a:pt x="597938" y="129315"/>
                      <a:pt x="603805" y="138102"/>
                      <a:pt x="604245" y="147914"/>
                    </a:cubicBezTo>
                    <a:cubicBezTo>
                      <a:pt x="604538" y="157726"/>
                      <a:pt x="599258" y="166953"/>
                      <a:pt x="590605" y="171639"/>
                    </a:cubicBezTo>
                    <a:lnTo>
                      <a:pt x="314303" y="318676"/>
                    </a:lnTo>
                    <a:cubicBezTo>
                      <a:pt x="310489" y="320726"/>
                      <a:pt x="306383" y="321751"/>
                      <a:pt x="302130" y="321751"/>
                    </a:cubicBezTo>
                    <a:cubicBezTo>
                      <a:pt x="297877" y="321751"/>
                      <a:pt x="293771" y="320726"/>
                      <a:pt x="289957" y="318676"/>
                    </a:cubicBezTo>
                    <a:lnTo>
                      <a:pt x="13654" y="171639"/>
                    </a:lnTo>
                    <a:cubicBezTo>
                      <a:pt x="5002" y="166953"/>
                      <a:pt x="-278" y="157726"/>
                      <a:pt x="15" y="147914"/>
                    </a:cubicBezTo>
                    <a:cubicBezTo>
                      <a:pt x="309" y="138102"/>
                      <a:pt x="6322" y="129315"/>
                      <a:pt x="15414" y="125214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3175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48386" tIns="24193" rIns="48386" bIns="2419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483876"/>
                <a:endParaRPr lang="zh-CN" altLang="en-US" sz="1693" b="1" i="1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69" name="iṩļïḓê">
                <a:extLst>
                  <a:ext uri="{FF2B5EF4-FFF2-40B4-BE49-F238E27FC236}">
                    <a16:creationId xmlns="" xmlns:a16="http://schemas.microsoft.com/office/drawing/2014/main" id="{AA0F56B6-9808-4657-90CB-B314860D3238}"/>
                  </a:ext>
                </a:extLst>
              </p:cNvPr>
              <p:cNvSpPr txBox="1"/>
              <p:nvPr/>
            </p:nvSpPr>
            <p:spPr>
              <a:xfrm>
                <a:off x="6533544" y="8403050"/>
                <a:ext cx="4569132" cy="202498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endParaRPr lang="en-US" altLang="zh-CN" sz="169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="" xmlns:a16="http://schemas.microsoft.com/office/drawing/2014/main" id="{8EBF9698-666F-4D1B-B9D5-C299081929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14014" y="8254622"/>
                <a:ext cx="4351003" cy="0"/>
              </a:xfrm>
              <a:prstGeom prst="line">
                <a:avLst/>
              </a:prstGeom>
              <a:ln w="3175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išliḋè">
                <a:extLst>
                  <a:ext uri="{FF2B5EF4-FFF2-40B4-BE49-F238E27FC236}">
                    <a16:creationId xmlns="" xmlns:a16="http://schemas.microsoft.com/office/drawing/2014/main" id="{E26CFBD0-F0C7-478A-8E5A-6BCD6EC3B005}"/>
                  </a:ext>
                </a:extLst>
              </p:cNvPr>
              <p:cNvSpPr/>
              <p:nvPr/>
            </p:nvSpPr>
            <p:spPr>
              <a:xfrm>
                <a:off x="7174646" y="6187364"/>
                <a:ext cx="3371204" cy="836476"/>
              </a:xfrm>
              <a:prstGeom prst="rect">
                <a:avLst/>
              </a:prstGeom>
            </p:spPr>
            <p:txBody>
              <a:bodyPr wrap="square" lIns="48386" tIns="24193" rIns="48386" bIns="24193" anchor="ctr" anchorCtr="0">
                <a:normAutofit/>
              </a:bodyPr>
              <a:lstStyle/>
              <a:p>
                <a:pPr algn="ctr"/>
                <a:r>
                  <a:rPr lang="en-US" altLang="zh-CN" sz="1693" b="1" i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04</a:t>
                </a:r>
                <a:endParaRPr lang="en-US" altLang="zh-CN" sz="1693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72" name="isľíḑè">
                <a:extLst>
                  <a:ext uri="{FF2B5EF4-FFF2-40B4-BE49-F238E27FC236}">
                    <a16:creationId xmlns="" xmlns:a16="http://schemas.microsoft.com/office/drawing/2014/main" id="{3E626D86-95AE-443C-9450-9640F1484F1D}"/>
                  </a:ext>
                </a:extLst>
              </p:cNvPr>
              <p:cNvSpPr txBox="1"/>
              <p:nvPr/>
            </p:nvSpPr>
            <p:spPr>
              <a:xfrm>
                <a:off x="6533544" y="7373922"/>
                <a:ext cx="4569132" cy="721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48386" tIns="24193" rIns="48386" bIns="24193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zh-CN" altLang="en-US" sz="1693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课程总结</a:t>
                </a:r>
                <a:endParaRPr lang="en-US" altLang="zh-CN" sz="1693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p:grpSp>
      </p:grpSp>
      <p:sp>
        <p:nvSpPr>
          <p:cNvPr id="42" name="PA_矩形 60"/>
          <p:cNvSpPr/>
          <p:nvPr>
            <p:custDataLst>
              <p:tags r:id="rId1"/>
            </p:custDataLst>
          </p:nvPr>
        </p:nvSpPr>
        <p:spPr>
          <a:xfrm>
            <a:off x="741819" y="4036633"/>
            <a:ext cx="2166932" cy="336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45201">
              <a:lnSpc>
                <a:spcPct val="150000"/>
              </a:lnSpc>
            </a:pPr>
            <a:r>
              <a:rPr lang="en-US" altLang="zh-CN" sz="1058" dirty="0" err="1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Mmkv</a:t>
            </a:r>
            <a:r>
              <a:rPr lang="zh-CN" altLang="en-US" sz="1058" dirty="0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介绍与</a:t>
            </a:r>
            <a:r>
              <a:rPr lang="en-US" altLang="zh-CN" sz="1058" dirty="0" err="1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SharePreence</a:t>
            </a:r>
            <a:r>
              <a:rPr lang="zh-CN" altLang="en-US" sz="1058" dirty="0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缺点</a:t>
            </a:r>
            <a:endParaRPr lang="en-US" altLang="zh-CN" sz="1058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3" name="isľíḑè">
            <a:extLst>
              <a:ext uri="{FF2B5EF4-FFF2-40B4-BE49-F238E27FC236}">
                <a16:creationId xmlns="" xmlns:a16="http://schemas.microsoft.com/office/drawing/2014/main" id="{D4AEDC30-1F36-4598-8C8B-8F5AC9E4CFFF}"/>
              </a:ext>
            </a:extLst>
          </p:cNvPr>
          <p:cNvSpPr txBox="1"/>
          <p:nvPr/>
        </p:nvSpPr>
        <p:spPr>
          <a:xfrm>
            <a:off x="3893823" y="4075618"/>
            <a:ext cx="2760970" cy="381753"/>
          </a:xfrm>
          <a:prstGeom prst="rect">
            <a:avLst/>
          </a:prstGeom>
          <a:noFill/>
          <a:ln>
            <a:noFill/>
          </a:ln>
        </p:spPr>
        <p:txBody>
          <a:bodyPr wrap="square" lIns="48386" tIns="24193" rIns="48386" bIns="24193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1219206">
              <a:lnSpc>
                <a:spcPct val="150000"/>
              </a:lnSpc>
            </a:pPr>
            <a:r>
              <a:rPr lang="en-US" altLang="zh-CN" sz="1693" dirty="0" err="1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itchFamily="34" charset="0"/>
                <a:ea typeface="微软雅黑" pitchFamily="34" charset="-122"/>
              </a:rPr>
              <a:t>Mmap</a:t>
            </a:r>
            <a:r>
              <a:rPr lang="zh-CN" altLang="en-US" sz="1693" dirty="0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itchFamily="34" charset="0"/>
                <a:ea typeface="微软雅黑" pitchFamily="34" charset="-122"/>
              </a:rPr>
              <a:t>映射</a:t>
            </a:r>
            <a:endParaRPr lang="en-US" altLang="zh-CN" sz="1693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44" name="isľíḑè">
            <a:extLst>
              <a:ext uri="{FF2B5EF4-FFF2-40B4-BE49-F238E27FC236}">
                <a16:creationId xmlns="" xmlns:a16="http://schemas.microsoft.com/office/drawing/2014/main" id="{D4AEDC30-1F36-4598-8C8B-8F5AC9E4CFFF}"/>
              </a:ext>
            </a:extLst>
          </p:cNvPr>
          <p:cNvSpPr txBox="1"/>
          <p:nvPr/>
        </p:nvSpPr>
        <p:spPr>
          <a:xfrm>
            <a:off x="6866776" y="4308826"/>
            <a:ext cx="2760970" cy="381753"/>
          </a:xfrm>
          <a:prstGeom prst="rect">
            <a:avLst/>
          </a:prstGeom>
          <a:noFill/>
          <a:ln>
            <a:noFill/>
          </a:ln>
        </p:spPr>
        <p:txBody>
          <a:bodyPr wrap="square" lIns="48386" tIns="24193" rIns="48386" bIns="24193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1219206">
              <a:lnSpc>
                <a:spcPct val="150000"/>
              </a:lnSpc>
            </a:pPr>
            <a:r>
              <a:rPr lang="zh-CN" altLang="en-US" sz="1693" dirty="0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itchFamily="34" charset="0"/>
                <a:ea typeface="微软雅黑" pitchFamily="34" charset="-122"/>
              </a:rPr>
              <a:t>整型编码</a:t>
            </a:r>
            <a:endParaRPr lang="en-US" altLang="zh-CN" sz="1693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itchFamily="34" charset="0"/>
              <a:ea typeface="微软雅黑" pitchFamily="34" charset="-122"/>
            </a:endParaRPr>
          </a:p>
          <a:p>
            <a:pPr defTabSz="1219206">
              <a:lnSpc>
                <a:spcPct val="150000"/>
              </a:lnSpc>
            </a:pPr>
            <a:r>
              <a:rPr lang="zh-CN" altLang="en-US" sz="1693" dirty="0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itchFamily="34" charset="0"/>
                <a:ea typeface="微软雅黑" pitchFamily="34" charset="-122"/>
              </a:rPr>
              <a:t>计算长度</a:t>
            </a:r>
            <a:endParaRPr lang="en-US" altLang="zh-CN" sz="1693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itchFamily="34" charset="0"/>
              <a:ea typeface="微软雅黑" pitchFamily="34" charset="-122"/>
            </a:endParaRPr>
          </a:p>
          <a:p>
            <a:pPr defTabSz="1219206">
              <a:lnSpc>
                <a:spcPct val="150000"/>
              </a:lnSpc>
            </a:pPr>
            <a:r>
              <a:rPr lang="zh-CN" altLang="en-US" sz="1693" dirty="0">
                <a:ln w="6350">
                  <a:noFill/>
                </a:ln>
                <a:solidFill>
                  <a:srgbClr val="FFFFFF">
                    <a:lumMod val="50000"/>
                  </a:srgbClr>
                </a:solidFill>
                <a:latin typeface="Impact" pitchFamily="34" charset="0"/>
                <a:ea typeface="微软雅黑" pitchFamily="34" charset="-122"/>
              </a:rPr>
              <a:t>写入方式</a:t>
            </a:r>
            <a:endParaRPr lang="en-US" altLang="zh-CN" sz="1693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itchFamily="34" charset="0"/>
              <a:ea typeface="微软雅黑" pitchFamily="34" charset="-122"/>
            </a:endParaRPr>
          </a:p>
          <a:p>
            <a:pPr defTabSz="1219206">
              <a:lnSpc>
                <a:spcPct val="150000"/>
              </a:lnSpc>
            </a:pPr>
            <a:endParaRPr lang="en-US" altLang="zh-CN" sz="1693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45" name="isľíḑè">
            <a:extLst>
              <a:ext uri="{FF2B5EF4-FFF2-40B4-BE49-F238E27FC236}">
                <a16:creationId xmlns="" xmlns:a16="http://schemas.microsoft.com/office/drawing/2014/main" id="{D4AEDC30-1F36-4598-8C8B-8F5AC9E4CFFF}"/>
              </a:ext>
            </a:extLst>
          </p:cNvPr>
          <p:cNvSpPr txBox="1"/>
          <p:nvPr/>
        </p:nvSpPr>
        <p:spPr>
          <a:xfrm>
            <a:off x="9905897" y="4034270"/>
            <a:ext cx="2760970" cy="381753"/>
          </a:xfrm>
          <a:prstGeom prst="rect">
            <a:avLst/>
          </a:prstGeom>
          <a:noFill/>
          <a:ln>
            <a:noFill/>
          </a:ln>
        </p:spPr>
        <p:txBody>
          <a:bodyPr wrap="square" lIns="48386" tIns="24193" rIns="48386" bIns="24193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defTabSz="1219206">
              <a:lnSpc>
                <a:spcPct val="150000"/>
              </a:lnSpc>
            </a:pPr>
            <a:endParaRPr lang="en-US" altLang="zh-CN" sz="1693" dirty="0">
              <a:ln w="6350">
                <a:noFill/>
              </a:ln>
              <a:solidFill>
                <a:srgbClr val="FFFFFF">
                  <a:lumMod val="50000"/>
                </a:srgbClr>
              </a:solidFill>
              <a:latin typeface="Impact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837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-(-#ppt_w/2*cos(ppt_r/180*pi)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9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0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4969750" y="1339866"/>
            <a:ext cx="2255725" cy="226524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solidFill>
                <a:srgbClr val="1475B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Freeform 8"/>
          <p:cNvSpPr/>
          <p:nvPr/>
        </p:nvSpPr>
        <p:spPr bwMode="auto">
          <a:xfrm>
            <a:off x="4858635" y="2462172"/>
            <a:ext cx="2477963" cy="1254063"/>
          </a:xfrm>
          <a:custGeom>
            <a:avLst/>
            <a:gdLst>
              <a:gd name="T0" fmla="*/ 3963 w 3963"/>
              <a:gd name="T1" fmla="*/ 0 h 1997"/>
              <a:gd name="T2" fmla="*/ 3963 w 3963"/>
              <a:gd name="T3" fmla="*/ 16 h 1997"/>
              <a:gd name="T4" fmla="*/ 1982 w 3963"/>
              <a:gd name="T5" fmla="*/ 1997 h 1997"/>
              <a:gd name="T6" fmla="*/ 0 w 3963"/>
              <a:gd name="T7" fmla="*/ 16 h 19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3" h="1997">
                <a:moveTo>
                  <a:pt x="3963" y="0"/>
                </a:moveTo>
                <a:cubicBezTo>
                  <a:pt x="3963" y="5"/>
                  <a:pt x="3963" y="11"/>
                  <a:pt x="3963" y="16"/>
                </a:cubicBezTo>
                <a:cubicBezTo>
                  <a:pt x="3963" y="1110"/>
                  <a:pt x="3076" y="1997"/>
                  <a:pt x="1982" y="1997"/>
                </a:cubicBezTo>
                <a:cubicBezTo>
                  <a:pt x="888" y="1997"/>
                  <a:pt x="0" y="1110"/>
                  <a:pt x="0" y="16"/>
                </a:cubicBezTo>
              </a:path>
            </a:pathLst>
          </a:custGeom>
          <a:noFill/>
          <a:ln w="8" cap="flat" cmpd="sng">
            <a:solidFill>
              <a:srgbClr val="4E4B49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266746" y="2379623"/>
            <a:ext cx="139693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4787200" y="2379623"/>
            <a:ext cx="138106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5381644" y="1799500"/>
            <a:ext cx="1560042" cy="163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002" dirty="0" smtClean="0">
                <a:solidFill>
                  <a:srgbClr val="F8F8F8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01</a:t>
            </a:r>
            <a:endParaRPr lang="zh-CN" altLang="en-US" sz="10002" dirty="0">
              <a:solidFill>
                <a:srgbClr val="F8F8F8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927690" y="4360274"/>
            <a:ext cx="85615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200" dirty="0" err="1" smtClean="0"/>
              <a:t>Protobuffer</a:t>
            </a:r>
            <a:r>
              <a:rPr lang="zh-CN" altLang="en-US" sz="3200" dirty="0" smtClean="0"/>
              <a:t>优势 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9800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2522" y="215850"/>
            <a:ext cx="11430121" cy="582579"/>
          </a:xfrm>
        </p:spPr>
        <p:txBody>
          <a:bodyPr/>
          <a:lstStyle/>
          <a:p>
            <a:r>
              <a:rPr lang="en-US" altLang="zh-CN" sz="3493" dirty="0" err="1" smtClean="0"/>
              <a:t>Protobuffer</a:t>
            </a:r>
            <a:r>
              <a:rPr lang="en-US" altLang="zh-CN" sz="3493" dirty="0" smtClean="0"/>
              <a:t> </a:t>
            </a:r>
            <a:r>
              <a:rPr lang="zh-CN" altLang="en-US" sz="3493" dirty="0" smtClean="0"/>
              <a:t>存储优势 </a:t>
            </a:r>
            <a:endParaRPr lang="zh-CN" altLang="en-US" sz="3493" dirty="0"/>
          </a:p>
        </p:txBody>
      </p:sp>
      <p:sp>
        <p:nvSpPr>
          <p:cNvPr id="3" name="内容占位符 2"/>
          <p:cNvSpPr txBox="1"/>
          <p:nvPr/>
        </p:nvSpPr>
        <p:spPr>
          <a:xfrm>
            <a:off x="1018778" y="1332623"/>
            <a:ext cx="9709732" cy="2829555"/>
          </a:xfrm>
          <a:prstGeom prst="rect">
            <a:avLst/>
          </a:prstGeom>
        </p:spPr>
        <p:txBody>
          <a:bodyPr/>
          <a:lstStyle>
            <a:lvl1pPr marL="431800" indent="-431800" algn="l" defTabSz="1727835" rtl="0" eaLnBrk="1" latinLnBrk="0" hangingPunct="1">
              <a:lnSpc>
                <a:spcPct val="90000"/>
              </a:lnSpc>
              <a:spcBef>
                <a:spcPts val="1890"/>
              </a:spcBef>
              <a:buFont typeface="Arial" panose="020B0604020202020204" pitchFamily="34" charset="0"/>
              <a:buChar char="•"/>
              <a:defRPr sz="52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0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4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6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7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881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7517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159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795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4377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pic>
        <p:nvPicPr>
          <p:cNvPr id="8" name="Picture 2" descr="这里写图片描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825" y="2103658"/>
            <a:ext cx="10487025" cy="43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794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2522" y="215850"/>
            <a:ext cx="11430121" cy="582579"/>
          </a:xfrm>
        </p:spPr>
        <p:txBody>
          <a:bodyPr/>
          <a:lstStyle/>
          <a:p>
            <a:r>
              <a:rPr lang="en-US" altLang="zh-CN" sz="3493" dirty="0" err="1" smtClean="0"/>
              <a:t>Protobuffer</a:t>
            </a:r>
            <a:r>
              <a:rPr lang="en-US" altLang="zh-CN" sz="3493" dirty="0" smtClean="0"/>
              <a:t> </a:t>
            </a:r>
            <a:r>
              <a:rPr lang="zh-CN" altLang="en-US" sz="3493" dirty="0" smtClean="0"/>
              <a:t>响应</a:t>
            </a:r>
            <a:r>
              <a:rPr lang="zh-CN" altLang="en-US" sz="3493" dirty="0" smtClean="0"/>
              <a:t>优势 </a:t>
            </a:r>
            <a:endParaRPr lang="zh-CN" altLang="en-US" sz="3493" dirty="0"/>
          </a:p>
        </p:txBody>
      </p:sp>
      <p:sp>
        <p:nvSpPr>
          <p:cNvPr id="3" name="内容占位符 2"/>
          <p:cNvSpPr txBox="1"/>
          <p:nvPr/>
        </p:nvSpPr>
        <p:spPr>
          <a:xfrm>
            <a:off x="1018778" y="1332623"/>
            <a:ext cx="9709732" cy="2829555"/>
          </a:xfrm>
          <a:prstGeom prst="rect">
            <a:avLst/>
          </a:prstGeom>
        </p:spPr>
        <p:txBody>
          <a:bodyPr/>
          <a:lstStyle>
            <a:lvl1pPr marL="431800" indent="-431800" algn="l" defTabSz="1727835" rtl="0" eaLnBrk="1" latinLnBrk="0" hangingPunct="1">
              <a:lnSpc>
                <a:spcPct val="90000"/>
              </a:lnSpc>
              <a:spcBef>
                <a:spcPts val="1890"/>
              </a:spcBef>
              <a:buFont typeface="Arial" panose="020B0604020202020204" pitchFamily="34" charset="0"/>
              <a:buChar char="•"/>
              <a:defRPr sz="52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0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4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6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7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881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7517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159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795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4377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pic>
        <p:nvPicPr>
          <p:cNvPr id="5122" name="Picture 2" descr="这里写图片描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22" y="1512072"/>
            <a:ext cx="10039350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94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4786401" y="1331130"/>
            <a:ext cx="2619239" cy="2376369"/>
            <a:chOff x="4786401" y="1331130"/>
            <a:chExt cx="2619239" cy="2376369"/>
          </a:xfrm>
        </p:grpSpPr>
        <p:grpSp>
          <p:nvGrpSpPr>
            <p:cNvPr id="2" name="组合 1"/>
            <p:cNvGrpSpPr/>
            <p:nvPr/>
          </p:nvGrpSpPr>
          <p:grpSpPr>
            <a:xfrm>
              <a:off x="4786401" y="1331130"/>
              <a:ext cx="2619239" cy="2376369"/>
              <a:chOff x="4787200" y="1339866"/>
              <a:chExt cx="2619239" cy="2376369"/>
            </a:xfrm>
          </p:grpSpPr>
          <p:sp>
            <p:nvSpPr>
              <p:cNvPr id="4" name="Oval 5"/>
              <p:cNvSpPr>
                <a:spLocks noChangeArrowheads="1"/>
              </p:cNvSpPr>
              <p:nvPr/>
            </p:nvSpPr>
            <p:spPr bwMode="auto">
              <a:xfrm>
                <a:off x="4969750" y="1339866"/>
                <a:ext cx="2255725" cy="2265249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solidFill>
                    <a:srgbClr val="1475B2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5" name="Freeform 8"/>
              <p:cNvSpPr/>
              <p:nvPr/>
            </p:nvSpPr>
            <p:spPr bwMode="auto">
              <a:xfrm>
                <a:off x="4858635" y="2462172"/>
                <a:ext cx="2477963" cy="1254063"/>
              </a:xfrm>
              <a:custGeom>
                <a:avLst/>
                <a:gdLst>
                  <a:gd name="T0" fmla="*/ 3963 w 3963"/>
                  <a:gd name="T1" fmla="*/ 0 h 1997"/>
                  <a:gd name="T2" fmla="*/ 3963 w 3963"/>
                  <a:gd name="T3" fmla="*/ 16 h 1997"/>
                  <a:gd name="T4" fmla="*/ 1982 w 3963"/>
                  <a:gd name="T5" fmla="*/ 1997 h 1997"/>
                  <a:gd name="T6" fmla="*/ 0 w 3963"/>
                  <a:gd name="T7" fmla="*/ 16 h 1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63" h="1997">
                    <a:moveTo>
                      <a:pt x="3963" y="0"/>
                    </a:moveTo>
                    <a:cubicBezTo>
                      <a:pt x="3963" y="5"/>
                      <a:pt x="3963" y="11"/>
                      <a:pt x="3963" y="16"/>
                    </a:cubicBezTo>
                    <a:cubicBezTo>
                      <a:pt x="3963" y="1110"/>
                      <a:pt x="3076" y="1997"/>
                      <a:pt x="1982" y="1997"/>
                    </a:cubicBezTo>
                    <a:cubicBezTo>
                      <a:pt x="888" y="1997"/>
                      <a:pt x="0" y="1110"/>
                      <a:pt x="0" y="16"/>
                    </a:cubicBezTo>
                  </a:path>
                </a:pathLst>
              </a:custGeom>
              <a:noFill/>
              <a:ln w="8" cap="flat" cmpd="sng">
                <a:solidFill>
                  <a:srgbClr val="4E4B49"/>
                </a:solidFill>
                <a:prstDash val="dash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6" name="Oval 9"/>
              <p:cNvSpPr>
                <a:spLocks noChangeArrowheads="1"/>
              </p:cNvSpPr>
              <p:nvPr/>
            </p:nvSpPr>
            <p:spPr bwMode="auto">
              <a:xfrm>
                <a:off x="7266746" y="2379623"/>
                <a:ext cx="139693" cy="139693"/>
              </a:xfrm>
              <a:prstGeom prst="ellipse">
                <a:avLst/>
              </a:prstGeom>
              <a:solidFill>
                <a:srgbClr val="1475B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7" name="Oval 10"/>
              <p:cNvSpPr>
                <a:spLocks noChangeArrowheads="1"/>
              </p:cNvSpPr>
              <p:nvPr/>
            </p:nvSpPr>
            <p:spPr bwMode="auto">
              <a:xfrm>
                <a:off x="4787200" y="2379623"/>
                <a:ext cx="138106" cy="139693"/>
              </a:xfrm>
              <a:prstGeom prst="ellipse">
                <a:avLst/>
              </a:prstGeom>
              <a:solidFill>
                <a:srgbClr val="1475B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24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8" name="TextBox 13"/>
            <p:cNvSpPr txBox="1">
              <a:spLocks noChangeArrowheads="1"/>
            </p:cNvSpPr>
            <p:nvPr/>
          </p:nvSpPr>
          <p:spPr bwMode="auto">
            <a:xfrm>
              <a:off x="5258076" y="1703547"/>
              <a:ext cx="1816523" cy="163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0002" dirty="0" smtClean="0">
                  <a:solidFill>
                    <a:srgbClr val="F8F8F8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02</a:t>
              </a:r>
              <a:endParaRPr lang="zh-CN" altLang="en-US" sz="10002" dirty="0">
                <a:solidFill>
                  <a:srgbClr val="F8F8F8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1664079" y="4260955"/>
            <a:ext cx="85615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200" dirty="0" err="1" smtClean="0"/>
              <a:t>Protobuffer</a:t>
            </a:r>
            <a:r>
              <a:rPr lang="zh-CN" altLang="en-US" sz="3200" dirty="0" smtClean="0"/>
              <a:t>环境配置</a:t>
            </a:r>
            <a:endParaRPr lang="zh-CN" altLang="en-US" sz="1905" dirty="0">
              <a:solidFill>
                <a:srgbClr val="FF0000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9109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493" dirty="0" smtClean="0"/>
              <a:t>环境配置</a:t>
            </a:r>
            <a:r>
              <a:rPr lang="zh-CN" altLang="en-US" sz="3493" dirty="0"/>
              <a:t>一</a:t>
            </a:r>
            <a:r>
              <a:rPr lang="en-US" altLang="zh-CN" sz="3493" dirty="0" smtClean="0"/>
              <a:t>(window)</a:t>
            </a:r>
            <a:endParaRPr lang="zh-CN" altLang="en-US" sz="3493" dirty="0"/>
          </a:p>
        </p:txBody>
      </p:sp>
      <p:sp>
        <p:nvSpPr>
          <p:cNvPr id="3" name="内容占位符 2"/>
          <p:cNvSpPr txBox="1"/>
          <p:nvPr/>
        </p:nvSpPr>
        <p:spPr>
          <a:xfrm>
            <a:off x="1018778" y="1332623"/>
            <a:ext cx="9709732" cy="2829555"/>
          </a:xfrm>
          <a:prstGeom prst="rect">
            <a:avLst/>
          </a:prstGeom>
        </p:spPr>
        <p:txBody>
          <a:bodyPr/>
          <a:lstStyle>
            <a:lvl1pPr marL="431800" indent="-431800" algn="l" defTabSz="1727835" rtl="0" eaLnBrk="1" latinLnBrk="0" hangingPunct="1">
              <a:lnSpc>
                <a:spcPct val="90000"/>
              </a:lnSpc>
              <a:spcBef>
                <a:spcPts val="1890"/>
              </a:spcBef>
              <a:buFont typeface="Arial" panose="020B0604020202020204" pitchFamily="34" charset="0"/>
              <a:buChar char="•"/>
              <a:defRPr sz="52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0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4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6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7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881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7517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159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795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4377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0365" y="1160505"/>
            <a:ext cx="8143875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25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493" dirty="0" smtClean="0"/>
              <a:t>环境配置</a:t>
            </a:r>
            <a:r>
              <a:rPr lang="zh-CN" altLang="en-US" sz="3493" dirty="0" smtClean="0"/>
              <a:t>二</a:t>
            </a:r>
            <a:r>
              <a:rPr lang="en-US" altLang="zh-CN" sz="3493" dirty="0" smtClean="0"/>
              <a:t>(</a:t>
            </a:r>
            <a:r>
              <a:rPr lang="zh-CN" altLang="en-US" sz="3493" dirty="0" smtClean="0"/>
              <a:t>代码编写</a:t>
            </a:r>
            <a:r>
              <a:rPr lang="en-US" altLang="zh-CN" sz="3493" dirty="0" smtClean="0"/>
              <a:t>)</a:t>
            </a:r>
            <a:endParaRPr lang="zh-CN" altLang="en-US" sz="3493" dirty="0"/>
          </a:p>
        </p:txBody>
      </p:sp>
      <p:sp>
        <p:nvSpPr>
          <p:cNvPr id="3" name="内容占位符 2"/>
          <p:cNvSpPr txBox="1"/>
          <p:nvPr/>
        </p:nvSpPr>
        <p:spPr>
          <a:xfrm>
            <a:off x="1018778" y="1332623"/>
            <a:ext cx="9709732" cy="2829555"/>
          </a:xfrm>
          <a:prstGeom prst="rect">
            <a:avLst/>
          </a:prstGeom>
        </p:spPr>
        <p:txBody>
          <a:bodyPr/>
          <a:lstStyle>
            <a:lvl1pPr marL="431800" indent="-431800" algn="l" defTabSz="1727835" rtl="0" eaLnBrk="1" latinLnBrk="0" hangingPunct="1">
              <a:lnSpc>
                <a:spcPct val="90000"/>
              </a:lnSpc>
              <a:spcBef>
                <a:spcPts val="1890"/>
              </a:spcBef>
              <a:buFont typeface="Arial" panose="020B0604020202020204" pitchFamily="34" charset="0"/>
              <a:buChar char="•"/>
              <a:defRPr sz="52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960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45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63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7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881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75170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6159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79540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43775" indent="-431800" algn="l" defTabSz="17278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sz="1905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9133" y="2343503"/>
            <a:ext cx="9067625" cy="253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66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0A12819A-E1CC-40D8-8330-AD2067EE5FCC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DVjlknoZE7o6C8AAOlbAAAXAAAAdW5pdmVyc2FsL3VuaXZlcnNhbC5wbmftfAtUU1faqB3723YGS52ZjkQeaUtba2nBEJRXSOrQQq0PVES0AqmNGK1ChIAQyMPWKdgaiPgKyCOlqBTQpGglBPKwtSZAQoJajJqQqCE5PAwxOYZw8rwJ2pE6dt373/vPvfdfS9dyheyzv29/70fO3vurNauT5/5xwR9nzZo1d/mH76+bNes/4mbNmp33/BzvyM+1czZ6P54hrkv++yy2PGjU++VZ/LJVy2bNamf8ybnlP7zfX9j94SbirFkvXvT9f0ZC+G7rrFmbqcvfX7a+OMs4RGCcwZO0lKzUrPey3nu94Yd1X7eiW5ynW+uS331t2aoVX72yLnDhvLQFzfNeefXqmx+0fPX+P+4c+yjq89b9P2x4/6Od+1r3fvPXlamBz4cXTDii716NpUDV49WbShWj59kQ+SRjUmaP3rnNFHvZ3b7NEZyeinGbGZwsmsvaBnffK1dS7+2Dz/L9q/uyffO2i7JjsTbxQE1YW/zs6cGmXcebxhvBZIx9LSnRN7KXeCwHLBlx0jwmz9HoacjOZ2/EaG8nX3vG93jFsQowmAYxaZuyXvA93P3C2TxhU9cffH/fOhQQp1jj/gtEu59MW58lMUOu53zw8YkALLIgYRfV40MxMfGVXz3cPlCuGb7Kcv/QaECcDuhyTzE8U+8KrWcIR7kJX3STqdipn+azCZ6jHPJJvlt4ZsqlsI0uRJu/snRlUK8W1qMmDru79DwZIL37CxA7jNCwtXgfBb0lryUCKa5fUjJdP0U4fwrUXVS41IrMBOsvqcpW1TnCpQGrwn0D0x1yAjmiVzJoTp2SKZi6c0Bv1L4Id40ks64/f1RhXMqwnudQjPaOZHgcmBCoMkebAEuqqIioXehSA40gnmrAs1mqYk9eudxRLPQufEGl+2puvar9lX29CvddRRZjO6i/v8E78mpEKF58CTrLvZoj6VV1GnH6pTBK2/iGTUsKDA5i/F8NLsSbcqb2GsW/HDd8mh3/ZeNfvOgqdZoyec/ByKSv/BowrqsYCkXVUx2Zyxy3uDtzQ7BoSxWDn0caPtqk6+JjaGrz2xx+/bLhfXDnLWuOJY94IyBPnK0TNqO5DsueufUkDBMwmj9SaO1ntF3Cdy4WhktViWy4rb9Q1wEt4dCDlPqdS7UE/mdRtt7v47JWxWGjtXiUQiC5gVZmoGvhCwket8njDmQcZnhEHpuHKgWYKgNal4e79BL/sxGZ7dqegSBtNKiHGhbQ3CAlUiixBBG7ySyGRMrR8QBbGBcuSuEZi+sCtCsGdcOWj3Kj0e53OK9xQuJzS8tkjCpgnSvWZ0JypcA5UrI1qqcHIT5J/xJcvJTxDS/X7y+6ZDwSPSwklarDlf2z9Z2ZmkpzO7hnTlWeCrUavUcDV7wKJ/gdb0Zx81SO770kiT6o4fQfNBPIbNx96YdHxy08/D3pK9Xj4E42XKk3Oo+Pu8dpLo7SBBjVNOqXW9mBDCQ6KVxaSELzctV7UFSNsF9HB+JykbXwMAJA7Af7XcgsAw7oUm8L6c3PzI1HmzKYjGi2yL+tTE6mQ6VRIoOiNFxhS/EKF6IG2KTKGFuwdym/Jh1UKelXLrIFMhI0cAZSCAdL1yTIV7U2IhkJNAKAEOMAHdDejXydgZDvu14p8JkTVPptIl78Of35qvS1Fbd30kNhfy3LU2WwPn+16acAeBn9L7wh8iaNYv9xrgRXOZ7vQGwfNouNr9lU6A0TpWPE7hQvVWf8vtIdrYaBhsuIxE/Yit1RW4MWhH4ywWrc4Wzw56GZCptUV+m5lRKC8zIsL8YQgEkuqQ7ibTBIjmsrFWQDkkBn8sioZn4Cow0x5xp0dmGOfqDGpDL/sc95HOPgkeMtFcsi87UZSzVy24BXKQqcwYF3nztoupSBDgkVx671smnhdyTiwwNDgYNrlzAoKuRW+kmea1Kx2Bc7YBP6ZCVyu4yjWZCYNOerMxmsZTvoobi3eq8v9mcmauA2FVUNTfL6yVqj42KLIscRk3KltZEY4ujoCB0O+AvxxjuhW9iK944jIhnxc3oyGlTDaVUqR/YvN6n0HhfAlRBlxglLzGYQl4OxqTGWPeFwxhJRwvBZKFZTfjQRP+cns+A4FrTK9DoFzX0a/9cgbSgU0qfi5ZJNdAmdz5LUYF8I5pmmMHO38VZZY6J7KR1aCW+Xw7qAG2gYt1DZChXUqROSwkkTvHcUhfENPhsGjBp3hdxvju7oelhKfi3pFZlKh9Yp824Un0zfujHI9hXK0LnLkQesxcXv33r6hvBsmBIvi9HzKlSacmJQnCQsDlAN7zz0OZLzcxDjqNTiqJcoVDCMJCBuGM2bCE8EMuH4ndTTRoB6daBGonXX1pE+ACandRPr1cMysYDPkkpeihHZERar3CgxilUXi9U9tr6puHQtDSIeGm+T8HonHXGW6yqtpw7Du9uB/7BBUswmZfFWNXjIGF8c5Q+pBmouv8JkpH+Q/X7Nc+WkqZ5vFjNe0Q1+okOI91c98xo3GB7GQCQx8oZWJeJDQpXAHp0LcbfOohY7bLeDyuV+GTzFlD1bLQuLRjqzX5IV6rQ3g7j9OfkOdTi3txBaYtJuGwni+CXo8zoMiiJqfO6CuNAmwxSyDqhqL1JPCk+HxIFAAk0u2evlZqBm3GCq4Nc7DOMNKr0xL3MXvAi1WngKtGGp/Q6oJJ1BPPzZiBo9WYxRIBgsSYioWaerBGIaCGibmSzG0UFf5un0S9k6IptanFS2SbyPHkyKVzLgf6ogoWSFsJfFheD3h6oWzf65M9fvbzqqrkuNgRMyWBIWIRD2oVg3PKmLZdnVE9KvG8OwtYgFGywkAnZZrJvS5/cl7h/eAOqlic7J2RoQxMTHBMG59gDQdCNgsWRvCVNy4zhGawQaHAygVgpI+hywaInEiJYf/v6OjeZu6Ldt1MBDseFw7WxSqRNS2G5ONchBaSGuJ8gg6R+otknW8G0uLqWudr1WmXcVJ9HAIjFa1GTnqlwMxleg7HY39Az0Hj7/6cgd8pMTrnyAVOaX6V+rpfkyeDeyoOHVROVFg81XGNya8Kv35e4Ll5AF00l8vmJgOrFnoBIXTid48+9N4Bc5R1nu0Zenn77xnwb/T064kB8huH9lMIzDz7fe3MnJXL5O/kXdC7GBrUjd0gcT1mHtV5hs6tRFOPp49OujnL4bB5HfxsXHla32Pv2kRTR1QFQctePDK5ulsLX1wcHT2L8/8nphGj5ZMr3kO28szxy8cRkxTceK5evSC/cUPER96Je0pyD/f4CMRpZYB9M5DTQ31GbjAwlKjZVdlCkA602oMNJqHaTnGWLHAx4BnwQj9t2+moLJrDwAvKO4cZ1Ebz3XhBt51vvs2BXIJkMqjiTeeaOHqNSnP1pdLiI6EVZVHxFzcn5W8e3Lm+PKZ0Klz93PHGZnD6P01C7RzAfc4Bcj+jMXhAKZpmbHmX8a36J6Grg9Rkq74bw0H0suaONymFgqZOetVyByVah8jReNZyaaaAbtHLGtpDKvtiMUyDE1L5nJDiF+1ovABmtQU9uCWAIRc6Zt5jKDzwf4nuE4tUnyAWj9TI4+e5Y+jTO1NBQ/Qm6VV1ZO15obPwKwS/4g5qUlSL4b+z2gduPS3wOq7jb2wOJYvxFPxd683DQFIqkIFpsIpD7ScJyndd5i+Zmx2KSu8d8DWv17MOgX61NmmIGzLelCDLcVmIopQM8UD2fBMzp1a4NO92ROGP8p5AEKFLiSREp+MhNx2Xd/eeIiiK7x6y1gy5MUMxGOa5Y3j90dCYjzBue9JwvcaaGf1G0eJNJzuMHxhU9iBbd+aNvvLJSXOvR7C3EE7alPJlu56vdIUK2vqP+tVrjBs8oBFs19+V2N2+sIX1pixTmqyscmec2VORLe/zjW/qbbb3TtxD1OejOLan9Xd/tkj9e56I9hsqmJiqOhT3DHdCzFOtbS3PB2+c/EY0AdwJZyHjGdmQTz03rcNua+O7F9xCX5ITPIeL1lhn8sH5thwYe6Hq186AT7vxtIAk8I9ROyfN0rwfzSdEzEKJ0fL2GncAX1MxVxf7hkggewNZC8SHgpNSWh0GqRRmC6BklHAefrfe9B7CLB+BjkVXJBb61UQlKUaoiuPcI3oytqeCjlOH8GYSlsRIE8e5bsAnPevaDSQ013kAoU0XrfG1xLTP3Zdym3v5zP1mpKP2huBFFtM8E+G1nJcqgBdoSiLQ7UGWHO/E25mKwb1VjQfVBVEflHbzPZZfwwBstMXy9XMiQLlICu0kJtUHauulkaAsVAQeJCVX5mCEGY0oeTJ5om8wBJELZtLZpJXq2zI45VGhTvipWpKR0zme4b8PbfMCCflNTZ0xYYyrkv+z56zk94FmXSjhBbcd/L2l732QwWG50VHMeWPl9tI2ZOsLhE1dqQaEsxbxUbjgOKhdCSfVtsKEs7SKXWY8QZDTsn4pnpJQZEMhSAOygjwmwwOFLJsOSJraS6jGgqCq3YiZJkYNAeckjJ2Rm+vDBd3IEIkkcKK+Cj8gtMlYyzXbY7hg2vMIfrJ3G7VvJQjMNSy3Vwf7Wk3yg5GNOgeIvbLwnU29faUPkUsVgQOWZAN5mDAG+tTAXvHY/8tBKIEm4ArSSneiGj25WxrmF8MjKBOiOG9R6tevdiRlnHpnB4oj7AZBBT8rtf3YcLXwEt0WVlDVU3EhwbYU6Dw9ABLdHbEW+f8jZt0f0K/VIFDjWxqmILkd8aqShyF+9ANSP6cgOZepzeCEHDxGAbpyHFah3UzXDQhgxctaptwR0LNWtRrH9JVdXuqDkX1Us51TIdXXJTE5Gf2WfVGY+MG27nUcOHwM7+gRoDPE1BMShCK4CoBk9H3ib0teIPRjckrUsEZpj/lcNhTZujz6YlZoj5xoBquLLSr0SFiJiNzRqKzZoX69lY3MegMdLXG+yqF+tLFaFDe0ZkkhDOmIyjEhP72jBcBY28epEi242YOuIYjh1W0ltU8JOciSYJZ6YnrQ6OI4ogiQAcR80xdJn/2HsEvhC+DyeW8Fmqk34UnquYhpK/ZfOuAUuS7C2+Cn7IDY67OlVlg0gMg0S2BgZNVTn09iM2kGxAIGebit0kegYmJCx01Hn+8uHfOG1kpDz00zTxxbGlMCDy3gfibujoUV5K1skYNqucT/8c5hEX8oYC3k5FX3NSQ4pC4MjXDEt1abVe3my1Wm0YgykZEt6M6lfscDi52IvqXDqrajyftRa9ugHPlgJZc9tKnP+tw9pTkP/LIGPnlVmlUdmP9UW/rIgQFFib4K6RyydeXU5Lk5fVzftnbJFSIClWaHfbRJ7tNw+eaBtHvopPLNymLpvGOKuzeHqZWbfuwOKmfzQ+gJ8maFZ4w3/RhOLNZH0YlmefKBKVTneDV2tLXValdurm8Ph9jFvieUtUWWSGFDT3WBHNVsRB32/0z3T1cZx9g91a18TFPiB6mCgHsiirYl58wG9GWfyQAO689Vy6t81cBy0xkr19ZPhzP5bfEZgoJqvyG/vN3X4PO0kOxbiTsS2+/soiHD7rx00VNP+1WUObKBWd5IcT/ApL+Bac0deP9nFM1whuA+HYPm3iZEsKpdX5cd6NhxVZSaRe4mnjmO5+OT/rrXJheThGnEURdO56lOCd+ggmVnd7xPNjo8TsBBVMLDKc+c+s6ixtHlTGWLAwzhw09TXMFSxlqDPjn8BZpcbzlp1B/i7RWWog1nlnvpQTzOz9NR2pVmGEbqFNwAmyTYVRya6ND2lqnuwnUMExb5vCP8b1Csg6OC71tir6ZKbzhFEPFaKS3uDC4XgHwiA2JqtsydFD7LM286R9kityHeOYWzzzvsW6BrECd9UE1nkJyx/Um3/0p96zd/UYc7vYh8bB6sHCi04El8G0AYyidCh6JRcb/ytPY2x9WpGpRNn9oFjpPadAO0b+hoG9RLxRqgEbfqWBSj+jdvOAhm5qvEjzS6drO5/1ed7EKVXaJFqTxRG57ZuFYtgzbVs4yDm3I8i3/6TXgzqDMT2LpLdbeGQnYrX7Ntx9u2nFeD4lBM8xI5CfUV3jWFrBKNYaLwLjCajm1GFt5BDV1bnyoUK7j1QhQz8pk/t9fjEALfm+WNWI5MIZ5l9SUzKxvg6Sn7cpK60GSyRRBS0Z8CYztSE96+W4rtE9Ol2/JSPFeJKZVXJVOeU1JULsWKEh/Wd5k8GbqcKik1muu3jOc9KAxOGAj4iOvKFiujMuXGqtijxeKcV74z5ufTATwJ0w0TwOhrVP7tx8ClRWSrMfOHhXDixY8g3EU1AmLp/ELDIBFvrR0Y5EQF1cCOz5RDZSLQXHV+ntARU2HPXk6Cpu6ZV+jLAhr3PB/VxcSBzy49wIeCIQEIXMr1S9P0fix9gRj95WtxIqFJL96qEAUH+O5FcfoQBqHTm0re5wC6Gm0mtC/Q9MqFAlbouVVPNy+K8hE5U8v3pdbAWNAJ5S6XG5CatBBoc2kgh/+zmBKmCfodg6PNV+jzRSh+3fJDiUz79iOcxyDteGm8rk9GZS6dI5MudbzoA1kjAM0aXjHyIeS7fLaUm8X6WvWjpH8tmJleAa2GAOoQs1JBmIzdoRh9as4rahciGzNYJqPqA/WLQZNyC7ULMF4c2wiXh6q6Rzx8DdMnkrWZ3XTW+wmQkFSQ2JVvxR6ae/Co8ZU3DKG8JcSgLj8rmuoWL5Ocm7Xq+IwXSEgN/UpG895Sy2f91INL1cr1IBaU3gSI20g9vdRv95kJUeXv7QZDsqGnc74FPLSTSno54Un7hFgy5vJDpV3+ok1wldQ4cnJBi3edAbeThHQjU5/fu2aeC4O1NrJzMa0osrWz/PQ4mTMfbL0ZmaufVgWzQ3v1ZNcFTDtlydFP2Z9vVvlwqvaF/syb7P47OkwDNE+n7c9hW6PYPbSdhE/ALG5aGJ5dzgP5g+iy+onJcfFQ73vIgvG/Bj6dwQwhJFHaZkhDCQBQZwQT8jPqvwOCYdNKZUVRU7ZghkBUwkDov2dmej43mRIoMrA804juuk8xNEWNf24uiCDfmsKA08R5uiI23gttEl1LoQ29EKry+I29682onC6ZyfKdQEt+A795Asd4TfkucQMGyds033vIFY6ERKsxc/qEyHzju321EfV67d7dDd3RG/btuu00ny+3fPKbIwclT1Sef8TiLpDdtynevypOsIo/Sq8W1dO7yZf+jsgnu5O52ldaCoomYt0e+AioYkhixLTeoZ0w7S6SwS3fj8cRVDwqGrABI9/VBlJBXdUoVEO2/7M2nbeA+j96IhQkr+VOl2jU1oO/rb4TsYGXhQ/7JgkLVZznoYZW3aScyzPxv1Wr8zbnW++2GU7PK4B0X2dP3+ZJPPpyHgGIh/WLC6mJ79KUvu5MWz7L8092G666IflsjX7n/uT/4myDzitVjp1oezj6MdNxTHQkO44KUIarsTlEKRD2S0YxWHb/ko9lZevALjIUMAE3zo81e63BDGA/iWToTb1/zmifDelxFHvMh0EmXEgV8Lgg7B5M2dSo/6J29GX98QyN3ya3FQa7/tTyu2noygtKAeVQY3xyPcdyL6/i11R4tg+sW0iWrrTvey1zfocbI8f4mpJhOAUpR2vPRRv3Re6bFjPeNjpVqHZtCfNnUxmflh3DpII7cVC5W2R+t+xuHfWXHFPC5Utv1z+ZvSgUUJ9AeauqT63/xST/O95CZZ7xyIyHJNv/1Eu0ZTsL7Ch1pwAD2t093myRJvu6IUua3R/Hq9Dv/XQ5VXPD7tjIXCoZ5Bb/rabPcxgunSU6clcOuO0RqTiJ9zCePWYYQhmyN/3rq7l0PS31CtndOIYjrfDm4kM/SOt2lskVeV/B0/K1ggvxWppBiQLFLBaP90NbT3AFep86uHRSF/kGXTe+9Z9vDPgm1Y15h14O3gk2ZXwdWDsf6NQ7a6aRF1FpcmyAdqaAsXc0bUx6QALX7x7JVzaq+7a78gpd3sDDe0v6nUT+rcui56PGyTLy+D7SKXkcBkLMz8WJFgU1uLMaJDxM1uutaQVv9PLjo5I7ILh7CEBZ9G/mPbadhFXC7r1fwj6U0fsAO5wfo8pGbrSO/emtvIptUahV5ntnwkP6IabhdLpI5XMz+DQEot5iKXVz+TQgOtiRhfvG2vrBAU1dSoGPAiRRuCi7E3VOXz/4jEeeOmTYEDdPQtSD1C3PYRcag4viK9aznz+DSST84qdS/W73C+RUrq5X+bz/+USC3UH0RsC9kamSRX4r+HJeInMJ7tJRp5dhoskaiFBr8l8WtzIzL/DoG1GGUppgvt9v+SNMx54H/zCZzUcjl9Pxi2JFkn6UsVM82hhnPQy7Ww/PxN4uPmpnuLLsr33Oo1EhYQ8z30ViJsfbc5OQ6wCBBCRqvFhRAPPIbLLwz2Jje7ANYkm5TIkH1bO3vf+3juYV4u/yYSt30CwxzPr10bspBZIRmqXEaqBCXM8HbE1krMeJNfLRTSV1il6lcSkDNp+xr2Gqgbhr2B479G5H+K9LgNAdhPQ5YRVWoa/4/vigxCXE9dsmJtVn2s+DIiv1KiqvxGZzbcXqg4XyKDqDxK7lVB3OqP09wrDaU7/I6XTopX/2rUcYUjsupIsZy09YbwC2LIdsMyhN5rH36VMIyk7X2iCtICK3H/CLL14hhrFxIYny/Rk+jzCo5I1FnHJLUsYgguvuwjYI27zqAwHMRIoZAa0XO6U+1Xpz07gy/wNttv1CeTrGbUHjnnSMOvTEUkNhdAFe3gqSrkr2bObEwtCfgv+6KcfnfkK+cvlx6q3CiUgALhjLcPpQK3fTxda7/GZWON/xGU+vjz/xavTdYrfQVNG81B8BgHRVPzPXfGWM7DtHyrN93N79wNZcltBUIumKB5BPJLltY9yeVoXBNF2ATX/asXlun/JRhL0JPt+QHPVL7x23FmOvGniwdNVsGj2H+zbcH7e3E3Z8b8VsSzMad+OyXxDsd1XiT+MU1kClJlPeLLmFbxatWrd+O10IvPWXtTqGedFOD65Mxw/5nfC4lAOywO/jjGnwZIu8rk5Ts4j1LPZKv44OKCkNpGcMtjBL3uVy/ZNkKufor6KeqnqP+XUU/GJAK+ULBzsHCzxyhycblTMjwaFBeqVEVUl5Im4DvfhDaKnFIR2TW5Cm4KZynuTRSJHBWSepPH33Mbw+8QODPuzow9gwF/LpPj4gtHnD8vROe5AEMqy76e5NrQFxMbOPt2ZrL0w0F9dG9nLFq+Ch7BkuZgWFuEClSuHG46IhEQZgaj9CVl/2gEr6+GxXmkNCgineYGaN6+Puc5vgCDA9dUp6Pd1wiua9YPY7LejS37ic9S6Ze22K/zVrEVhaS6PGhPcZC30zZYIB19PH8TO1CRneHbcqY2Xz9HoDlU6SyPE+AQzlHU0B5Qd+aHmZkjDfdhQBzDeKSRyP8zMf6WcTl4YT4OtRJawsx+hU4vh70gsglMmTS6c4TkrT+gqUVcFiZpa0bQ7F3i65BEJzGmUvsl8H1bT5ih4ZfboGKep/i0meTP83SaUNsNRjWaUaWiS4ksFJcsy9ukYSf94uh4wvp57go56cL4CfOYZItf+SLRtv0rcVPSNdVbdqOSllTmZtcFMeKTLvMz59aTJkBRfc2P+WQ07BWu8lIxrVo0B1SBkkAmAJ1wxk2IXDFtT1DT5tiCDUxJZ/jFT+b8lAcVX9oqlmag/b/QoTdDeVb+8Xz+OiL968GBWOzfQCB1CYY7hvYixTGkIHWwU/HRE5QlJ43U6bv8qnF3g2y85XPk/Nei9uE1nDK5XyMo0sXS0Lql9ZAXSfTc+mgKtc34rySVHkr07a903dCw2vOG9jwve6kmj8hnwXGK4hru1YA/l5ubbuP4MsYZYPAbUveCOAlDzEinbPtrsILmjGfpkvUgSiyyxUpzxGHJ4GQnDZ1lJRQYIDrAHL+C6mCffZKYy+T8rnx3nsXvQLTg0zzTUbquS00L+Qvy2W2fBOn34IplL8WKMMMQPfLtSoApqfcI5HmODHRu7Y/5Xk3WMhCtSfKeD2sk0u9iaQmRuwyWDAy2AViMboagM09Ua9nqcOVjSXLLCGppInDxCVbYPwAtfoKckAXolU9QgF+9/9WnqJ+ifor6/wR1VeNhnT2QpiMcebyetXrTX3eQtyLutdl/M97OoJwO+uBfx40Emqot7vYtS0LDb+rqMTuI8Xi7fI8VG/Hcn2+d1ZfGa3X/pibil0UuB81jio3ZwX5UAqT2vTRZbyKX77MPL8RAI0Uf25c/QlV/aFowNzfMwAHzCbYl5+mkp5P+FyZ5iyewVus0DP4pgr/bqiYqMkshPROeSSRObxzR+HZqCIAEE2/y7jkFustgDFM4whU4IYUqGAXlQFHvIyMv/MhXUWaPkMdamtnl8vlYsrlkhN//ve3+1RQsYx8vZdjoxyLgSSFFsDcAFX6Y7Ns6o9VMyouE4OXNzE2PnKJ56wiqo/vFepijgWSoSTa5TuRel4a9R6x1xkUz6LC5kue7KCe3ThRdLdRZoHaksNJB5yaDkq9qy+TkOvPXg4jtcq5iIB4zUcxX73GXyBQUoSs2/THG8zwVcj8ql5S2NetyjUqffJ2bHSRre59IKbsEDTbouuhtvIlMU4kyEJetCWECSxUYj9NKiYwy6PQW1Gp2oB43jIYCeDSrGvmhocucYZkMeEdiBHdqUnhDU8XQRtyIbONx3154ipiIAh5FlLg3vF2B74e3VyMuaibTjqXBFkpeqTZH2AITt4ivkOiy76pVw0r1QiUj8ohBl42qi4BfxPdRQHOSt8LJyRddXhWaI+6BJGNEEYK9IRFvVaeir03q+rkJyscWqY8rqLw8sTQUn5a1qGbZYtwWsYwvWFJ2CfGWPI0JoEFOk5mKXk0X6wjS72o+z+ffIfq1gkaJhBOCI/MzGrhcueBRh7K619u1NPvVw9xiBlF7Si20+/tXwG2aFw8ScWuC9EZUVjiL5ofWDTu/lvPM1KyWms8L11ccUeXXohRkGTSpI+l3HhwHxBIV2raiZUZ8iywIUWWWy81NN2BzkXfm6ro++z4odLg4e2vfh7HiK0bGBYWyAh6qUC3SbUGLJy38PxDp1d66VKejO4bdgwM1kuMSqTqXLFQ1IvW8ystLWDrUabkCoSDEf92Ae8z+J+IKtvGlPdyjka9XcrnZd6U9zHmLI2fJMZNocX8G11U15cfQUcGwSEAKFuu0ejW6HHL5VZGc5o2grsISAxL7XcRNDVc7KdRgBUJUKVFXNsOyuQzixGNuUFrnCaiqfMyklyY2dzw2D1nw2eb/6aRSdSPRyZRwhwp4ctG/agSkpTlPcUEsTJn9BOc+NY8oVA+QeI/h7B4fgHxvfhjVusFa3AB/1HLfCSqw2BDfG0/XRkfNv7gL9vINgcsijcCKEsT9fI9v95o9px7/uIRLR8i+XW8NJWMt49hy0tQvUNpvMeVcGqiBb2KVy6cM0SISRSDnPMaSLaFAeO+nP6UrUKDMqhodTMcuKWggPbbO6uC4Ns/ImkJSWb9vX6Md8/cjnyOViovN/4LOKyHI/4967XXZ/ljP5trozAYLNksxUJNePMZ/tFlu7Ii3z97TN9CCS3+aI55O+n85KXtkuNN9lWZPYVCbT7LWPz2Z8BTkKchTkKcgT0GegjwFeQryFOQpyFOQpyBPQZ6CPAX5t4H49i8zTvktL9kZG/rol+WS0ZNMNvV+EzzheNS/XPbAi6BB0nTf8U74qsBDBYWUN4d3fSenqxb/my+p8E4olfhT7+0Lm75La8W2/7JzT5rliUCRyDHUhpnah+m0V2inKtr8ybdmp/s2UytWN6Q3YBvwDQQraZoajSG49ebe8A8aaE6NyaWp72hVL7XBbJwQx7phSAtsKAIawUDtlHjQt9f7WMpkhh4ykNJZ/j5gYNS3l/iGsGcib2tbH7CBIj+nNlzZ06nqMY3moD3dXeAAZGbQ+OQvgHBFt50covTdy+XbEiS69yfRbutRDln/LtNzGe66PFiOvt+4Ew71JGvyE2yA7+4D3U7PaArNvkrZL4rgDZGH3hHhdXt8my41BUOdzg4RJ9oFI/0Z3tQ99Bxm6schBZjX7/FXH56Ct6Rizxt93GWU8bcblzspoxkU3xEtjGlTbuqQ7XlLqeMEtrrYy9i69GGUaQwkBcHo1LFm6lgJqpWtLRlradbkb0q6ktGw9l2qAU812JVGYyccuom/JVM6AeoEoAmIR75ZqT0wdYPluhGYPKaOEBmEvKHOcFp4ZIihyzxJ1n5kxQ8vJ9MFKj2xXwco8tksk+2E2hb2I3idGxuU4JXfXunB+btRoAyp15IqT9jV+EFK5esiSYrlUlxRSFzbwsJFrQpgPawsMkav9EsezNkG622d9zbnVq3kJOpaTghDwuQ4UAsMg3RYNDi5x0/2Xb22jV+fV+JsqGgsUIfTQsRhZGSQnCOcvnsl/53gXDsyf0zSAyzWaLoz0YAZgIRl8pc5z4r62zoeEsTa0OZmE6MGAXTbBDEKErDRttSAuJQo6s+2jotby86STnd9lV7APqw9bDRlzvnR2RX8DThZfD5b3IOI2rY4iPuVGXg19M7kYA2JZrJNnsKENlPp/HpM85BRfCsWO3liCGibX06mj+EUKN+CIJPW3W4vlc9LY3lOdykuD5s4KWPa8agC9ClEXJqy3/I1D3q58Ch9py5tn1o0Zsv1q1ddjiAQJD8FcOFi3AauqeznWjcdNSHpNBq7AFtMq0niWEO5u6mQ9ehj1/RVdXAc2iKS8tIoc7d55fwW5qcsirsoe4S8ElfQyq7NKT+1SXwmgzCc0WYXlMaXy8fMFwdIpYOShjQbz//BR4sWqtcuItACByVzZs2KwSe7Gab1rZwfvYSvdXl9Jwta0vmnRAC3oCm1cOggPFk4uhQWCxJCN3iWhtrCMFQ0QwqKLtdIJYxmiZNQIM93mJu0CLdLlrE0ZOd1R3Sc7VdONBONoO885aBXb6wsgdMiXcj4DS0tJXVVyFbGXK//ejXEUxylcWPPjo0v9iptK82ykLaOGpw7nhMYxx2a7JKspaAZ40sT8UkyM6EkNxsV6JlXvSX+vTyMpVB+K5pKsJQixDK/ryBK70sJ4hEE2aBEPC+39epksz8VX4LQqva8ay5YrB43rNBnNkhVSwrcYxz32KDvLEOy1ogZ9ffc85eq9rQyEtomrvJGeSfGLN+hJ71S6UgVzTk3hpvtuzyQQNYFrnCXzgFO2T+WtTqCNrn9hhV/t57vnOuVWN/2qDknanfRdhUHYM4KBxNCUlYLr0GX7wVcNHSG6+50hnO+DWIqPIhvEV9UqvpFRbgjMj1USHhfZiotJNXZEZZqHErQT7wRuBmebnUFxF7IIumPJmtH05WEdM6Ic3ghhkTJDNc64EKv4bU61K/DFyreSFNqC0jr4aUbhvAq307o8XmdXcacNHigN6YG6bXbT7uziIGkxp4N1M92Z7BEJrlSb6oWQbUi6JiI2M+t0Zu+1SFaWXwpTt/l7BKwUynvei0rjhQOBQFSMVEGVNlA0rDrI7ZCGUFQYCU9OoPFWU8SKq4twh64necWrE5cuNvkNdiAxE/7lm0cetMSaiT67jLsm/e9/fo5o5FwaHZsom67MJePoZ55QOgRRc4R4Pvou3se6D7XQkBuoDXzztQuwGHdlUWpkGObLQbq3smG01LU7oQc55E7AfNM39pLvCIvSAKvV4uICmY/Da49Ng4WTUR5BFFN+AVYhmDSXUkLbHaX1petvqVJ0zIgGiMJZmtV+UWfT4hpYyTUErrPKyf3gJyj0wI8Yfb4ybG1Tn9DCw5vbfemH3mvNxCyjtJYvANRYm7PhVjs0jI5ZDoIe0OSElD5eWQ/49ySrOpI0ceRtlVQt4qsUrUK3zw3hq5fixbl3ViVCHQKIycOK+JpEcGJpj0DwVitgDO0yIJvsh+/683tNradGsS5IvuxO3q4wiPZfmTfkvIcq+dIGry0Q+DaxcmjWHee9AptDK2C03o8pccUS1a75k0+sL3DC83YTSmqqhx+XyQhPRFPnjzHEgjJdNoOwulATn5dcj+iNdezumjzoHLrhqFmZDQaSC2TB2AleQ6jcvHEzhEZq2Js51lvvaHuHnPkHfFsaWHDDXD96lJPxCZruzdslwnE1sGHsllvwXzbXFm39kHYWefKNLDXudnVP74r3lszv3LYTtovXTNfpaJLWo5LBOa3B8xF5xHPapQpd9JsoyfIbFIu5LT8vbG2TJ6jas+nd++gfjly1xumvxO+WepXH+/27bZJV6Add63w/ZvCpYWDlL3cViE8edATGCW16uDLQtK4B6YJ8SutGG/Dhj0IG2fqlg3qjz6Ux5gpsqgwVYc5gSzrRKw75bcXWn4RMm3UWfz2nIMGj+Ne6efwCGPu2I6EBxI5bOFLgHoFeKqR6EbhHJ+egJKvEV3koU9GnJ6cbmMho8lOfhuGAMuto80soV2PdevbsI7z2NLDWPtJbJc9ngaYMrTiWy8IvOL7IeF9QqRb8nqaMvlfZKdOckuQntnnKEeBVRz7afRSb5UUC114Dr3GTTGEX3F+LUcY5uL2B0b8AGvSTpqaWgLHxWFBYNE5M25c5YmEMtdjD3tj/uoFLMnUol4+S6zcxsdoOZGec8QdbtvycrOVciUR797lnZZQJq8wkYH4dJrJ5BKMI5C0NQSLSuRSKbm9OUTWWPte1ndCuKSx5OoKLVfMmD2sHLM/iGrfz3CEArFn9wnSXRmHRCt1fPeQXhkenTpNr6anIzgO5wwmOrCZov6N0aLI+x20ZsFy65Ian7LNJBmnZ2URLE5CeyuaW/+cxnggZ4a18arSd7mdCg85NndDvkrdXPLOrYXeaAGJ3kF7GKve0O5sGvMkLJiOuqkwj0kzM1AASw2cTW7JGyaG58fWXOwDWwQDReZAvXZHbpixYtfgQCz1LqrCHKE3bSSdPpMnCuAMr+S6Fl2qXY9l+GR4nAU6i8aMA7G0ysQyGZliOb+fX++gK0odfzjhCIgD8d6o4i3OD/v2zNiTrwCvgkvd17T2zekeg9ZZ2+Y7roecb5g+Uu/56g+5x2Z7XZh3YMyBMHjm3z3VjtTicDIpp9RzgThtBrmH9pWQ1WP22nDGA1O4htojT+OemZYpD/Kd3rfQZAsjvzfOrYRKc3IPi1L6mfhOqV5naiI53gRdkc4KqeT54taxcYQ3DfWCN6kJltC7PDJ/AVLJUGwJ4/YqXycQsLuiQhbS0uHMCo5JVylMdL8zrHjfah0JiFsIMfz02uG6ZFkPYYI25e+5/bFGk+VheMwYoT3ZMwI/mrgA4CywFZ8bc+jDvYro2RIj/vmIJ/0tLe7iFPe9JIjaFoJ/YCINQezY023j6wof5Bcg3HL+xoYhtv26r2Ye8d362idSBmVaz1en2WK7MNBhzCLR37jmjrn1hPIxsMY1JHIUcbCXljCqN7G5FzeG1xIOM6+6+0VQtDY/PjxxyV3ztkGbNHO9lpHo1nLMhCb1evGA2WJP+E29csYYg2rN3fxA+dbnaPee02tzKk/b43z594bvrLFlfPfmMnlvakqC9dQzyNYt73RwHb67TplcnTPtYghhA0Wk/sDqipGGLQRpr8gwfQ0WapadqoL/xwM+KQ8+ctRR+afGJh+WRb5rsCBbbVOr0Jv80clHPX32FsxZtFfCZfLylgWT/xTgkwu1yQpvqdDuFshXpD4o1ca8PcZnD0qrE/bLVufmYtWWd5j9XHPTOPPMr+g2OBnr0UleS2p4znclqlR0eaMrAdjfqqB5xb9/ukRieTJhcQtFkztFG9yS/W6fjAn0T0mlpRQ37n2MB8R4Tpnp0rVzS/mbrK78+VD00lZT78LRpZ7KcuAZ3w2kG5yC0aD1LIevUEX1ikQa0kiG+aMTjt216dEUN8gShRR2JG4DCB6jiGKN8OhF7yRHyVU0p9eE3m0KIUzaPG5thAg7cUdIu/8Ko56xlnK3ZhpzrOUvPwx6e4DXPG9mW0mK/NoxYXKVVjcGogfry+UrMn8hdL/o2Ue758+mjjKpLUFRYbycidSEv91LtxBy1BLPh3qEyWIqLg7xmhfzthD7umVPd/+GwuH0Do3kQMEEqiDrDvxsN/m2cPI8J9Ozud5UqnX0bSFOGbVu47hquIOXYt04fcVzeMRwzJ3rJNWZse9wBHSzo7hK7iWgk5P+2lB5atbQkduRniw8dWu0KDdZTrOneEatjPuGuFBfW3vBxTsRPLZ0oist4b7CE756QRz8a9+9sOm+izI4vq010b3ZPHbXdN/4/e/2sLZK35GQdziPbpM228c5zPTpTjrji111pilvQ5kx40Jp3ZhH0fYAesWRHGSmf/2oV86ezZqXpjEHZV8NEiAKTvlubE7HOG/7S+OfmeZ1367qG5Ge1rY2j3/D0dls+iHiet/48g9Wv8/++ydf/A9QSwMEFAACAAgANWOWSdZFKylNAAAAawAAABsAAAB1bml2ZXJzYWwvdW5pdmVyc2FsLnBuZy54bWyzsa/IzVEoSy0qzszPs1Uy1DNQsrfj5bIpKEoty0wtV6gAigEFIUBJodJWycQIwS3PTCnJAKowMDZDCGakZqZnlNgqmZubwwX1gWYCAFBLAQIAABQAAgAIAESUV0cjtE77+wIAALAIAAAUAAAAAAAAAAEAAAAAAAAAAAB1bml2ZXJzYWwvcGxheWVyLnhtbFBLAQIAABQAAgAIADVjlknoZE7o6C8AAOlbAAAXAAAAAAAAAAAAAAAAAC0DAAB1bml2ZXJzYWwvdW5pdmVyc2FsLnBuZ1BLAQIAABQAAgAIADVjlknWRSspTQAAAGsAAAAbAAAAAAAAAAEAAAAAAEozAAB1bml2ZXJzYWwvdW5pdmVyc2FsLnBuZy54bWxQSwUGAAAAAAMAAwDQAAAA0DMAAAAA"/>
  <p:tag name="ISPRING_OUTPUT_FOLDER" val="C:\Users\Administrator\Desktop"/>
  <p:tag name="ISPRING_PRESENTATION_TITLE" val="（飞印象）简约商务通用模板"/>
  <p:tag name="ISPRING_ULTRA_SCORM_SLIDE_COUNT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1635</TotalTime>
  <Words>318</Words>
  <Application>Microsoft Office PowerPoint</Application>
  <PresentationFormat>宽屏</PresentationFormat>
  <Paragraphs>154</Paragraphs>
  <Slides>19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1" baseType="lpstr">
      <vt:lpstr>Calibri</vt:lpstr>
      <vt:lpstr>Calibri Light</vt:lpstr>
      <vt:lpstr>黑体</vt:lpstr>
      <vt:lpstr>思源黑体 CN Bold</vt:lpstr>
      <vt:lpstr>思源黑体 CN Medium</vt:lpstr>
      <vt:lpstr>思源黑体 CN Normal</vt:lpstr>
      <vt:lpstr>宋体</vt:lpstr>
      <vt:lpstr>微软雅黑</vt:lpstr>
      <vt:lpstr>Arial</vt:lpstr>
      <vt:lpstr>Impact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Protobuffer 存储优势 </vt:lpstr>
      <vt:lpstr>Protobuffer 响应优势 </vt:lpstr>
      <vt:lpstr>PowerPoint 演示文稿</vt:lpstr>
      <vt:lpstr>环境配置一(window)</vt:lpstr>
      <vt:lpstr>环境配置二(代码编写)</vt:lpstr>
      <vt:lpstr>环境配置三(Android平台)</vt:lpstr>
      <vt:lpstr>PowerPoint 演示文稿</vt:lpstr>
      <vt:lpstr>ProtoBuffer为何如此高效</vt:lpstr>
      <vt:lpstr>什么是Varint </vt:lpstr>
      <vt:lpstr>看客户端300如何编码</vt:lpstr>
      <vt:lpstr>看服务端300如何解码</vt:lpstr>
      <vt:lpstr>PowerPoint 演示文稿</vt:lpstr>
      <vt:lpstr>什么是Varint </vt:lpstr>
      <vt:lpstr>PowerPoint 演示文稿</vt:lpstr>
      <vt:lpstr>谢谢观看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（飞印象）简约商务通用模板</dc:title>
  <dc:creator>飞印象</dc:creator>
  <cp:lastModifiedBy>Windows 用户</cp:lastModifiedBy>
  <cp:revision>995</cp:revision>
  <dcterms:created xsi:type="dcterms:W3CDTF">2016-12-28T11:29:00Z</dcterms:created>
  <dcterms:modified xsi:type="dcterms:W3CDTF">2020-10-10T12:28:40Z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