
<file path=[Content_Types].xml><?xml version="1.0" encoding="utf-8"?>
<Types xmlns="http://schemas.openxmlformats.org/package/2006/content-types">
  <Default Extension="jpeg" ContentType="image/jpeg"/>
  <Default Extension="png" ContentType="image/png"/>
  <Default Extension="mp3" ContentType="audio/mp3"/>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3"/>
    <p:sldId id="344" r:id="rId5"/>
    <p:sldId id="380" r:id="rId6"/>
    <p:sldId id="465" r:id="rId7"/>
    <p:sldId id="484" r:id="rId8"/>
    <p:sldId id="483" r:id="rId9"/>
    <p:sldId id="485" r:id="rId10"/>
    <p:sldId id="482" r:id="rId11"/>
    <p:sldId id="315" r:id="rId12"/>
    <p:sldId id="486" r:id="rId13"/>
    <p:sldId id="383" r:id="rId14"/>
    <p:sldId id="418" r:id="rId15"/>
    <p:sldId id="419" r:id="rId16"/>
    <p:sldId id="420" r:id="rId17"/>
    <p:sldId id="423" r:id="rId18"/>
    <p:sldId id="460" r:id="rId19"/>
    <p:sldId id="316" r:id="rId20"/>
    <p:sldId id="461" r:id="rId21"/>
    <p:sldId id="280" r:id="rId22"/>
  </p:sldIdLst>
  <p:sldSz cx="12192000" cy="6858000"/>
  <p:notesSz cx="6858000" cy="9144000"/>
  <p:custDataLst>
    <p:tags r:id="rId26"/>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64555"/>
    <a:srgbClr val="F36D7A"/>
    <a:srgbClr val="33C3AB"/>
    <a:srgbClr val="FCB030"/>
    <a:srgbClr val="EB5F56"/>
    <a:srgbClr val="ECEFF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showGuides="1">
      <p:cViewPr>
        <p:scale>
          <a:sx n="90" d="100"/>
          <a:sy n="90" d="100"/>
        </p:scale>
        <p:origin x="204" y="648"/>
      </p:cViewPr>
      <p:guideLst>
        <p:guide orient="horz" pos="2142"/>
        <p:guide pos="3809"/>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 Type="http://schemas.openxmlformats.org/officeDocument/2006/relationships/slide" Target="slides/slide1.xml"/><Relationship Id="rId26" Type="http://schemas.openxmlformats.org/officeDocument/2006/relationships/tags" Target="tags/tag16.xml"/><Relationship Id="rId25" Type="http://schemas.openxmlformats.org/officeDocument/2006/relationships/tableStyles" Target="tableStyles.xml"/><Relationship Id="rId24" Type="http://schemas.openxmlformats.org/officeDocument/2006/relationships/viewProps" Target="viewProps.xml"/><Relationship Id="rId23" Type="http://schemas.openxmlformats.org/officeDocument/2006/relationships/presProps" Target="presProps.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76F057F-C503-4354-B656-01B5AEED573D}"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3DDE23D-E1A6-4E23-893A-432587B374FC}"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3DDE23D-E1A6-4E23-893A-432587B374FC}"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C3DDE23D-E1A6-4E23-893A-432587B374FC}"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3DDE23D-E1A6-4E23-893A-432587B374FC}"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3DDE23D-E1A6-4E23-893A-432587B374FC}"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3DDE23D-E1A6-4E23-893A-432587B374FC}"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3DDE23D-E1A6-4E23-893A-432587B374FC}"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3DDE23D-E1A6-4E23-893A-432587B374FC}"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3DDE23D-E1A6-4E23-893A-432587B374FC}"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3DDE23D-E1A6-4E23-893A-432587B374FC}"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3DDE23D-E1A6-4E23-893A-432587B374FC}"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3DDE23D-E1A6-4E23-893A-432587B374FC}"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3DDE23D-E1A6-4E23-893A-432587B374FC}"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3DDE23D-E1A6-4E23-893A-432587B374FC}"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3DDE23D-E1A6-4E23-893A-432587B374FC}"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3DDE23D-E1A6-4E23-893A-432587B374FC}"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3DDE23D-E1A6-4E23-893A-432587B374FC}"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3DDE23D-E1A6-4E23-893A-432587B374FC}"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3DDE23D-E1A6-4E23-893A-432587B374FC}"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C3DDE23D-E1A6-4E23-893A-432587B374FC}"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638ED6B6-9380-4D9A-A37B-EBA6C5E5E72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DE4F689-FC31-4877-9EC9-7BE6B11EE404}"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638ED6B6-9380-4D9A-A37B-EBA6C5E5E72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DE4F689-FC31-4877-9EC9-7BE6B11EE404}"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7" name="矩形 6"/>
          <p:cNvSpPr/>
          <p:nvPr userDrawn="1"/>
        </p:nvSpPr>
        <p:spPr>
          <a:xfrm>
            <a:off x="0" y="0"/>
            <a:ext cx="12192000" cy="6858000"/>
          </a:xfrm>
          <a:prstGeom prst="rect">
            <a:avLst/>
          </a:prstGeom>
          <a:gradFill>
            <a:gsLst>
              <a:gs pos="0">
                <a:srgbClr val="FF070B"/>
              </a:gs>
              <a:gs pos="100000">
                <a:srgbClr val="E5008D"/>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76"/>
          <p:cNvSpPr txBox="1"/>
          <p:nvPr userDrawn="1"/>
        </p:nvSpPr>
        <p:spPr>
          <a:xfrm>
            <a:off x="3020404" y="5190809"/>
            <a:ext cx="2560832" cy="625171"/>
          </a:xfrm>
          <a:prstGeom prst="rect">
            <a:avLst/>
          </a:prstGeom>
          <a:noFill/>
        </p:spPr>
        <p:txBody>
          <a:bodyPr wrap="square" rtlCol="0">
            <a:spAutoFit/>
          </a:bodyPr>
          <a:lstStyle/>
          <a:p>
            <a:pPr>
              <a:lnSpc>
                <a:spcPct val="130000"/>
              </a:lnSpc>
            </a:pPr>
            <a:r>
              <a:rPr lang="zh-CN" altLang="en-US" sz="1400" dirty="0">
                <a:solidFill>
                  <a:schemeClr val="bg1"/>
                </a:solidFill>
                <a:latin typeface="微软雅黑" panose="020B0503020204020204" pitchFamily="34" charset="-122"/>
                <a:ea typeface="微软雅黑" panose="020B0503020204020204" pitchFamily="34" charset="-122"/>
                <a:cs typeface="+mn-ea"/>
                <a:sym typeface="+mn-lt"/>
              </a:rPr>
              <a:t>关注微信公众号查看使用教程和免费领取图标、模板</a:t>
            </a:r>
            <a:endParaRPr lang="zh-CN" altLang="en-US" sz="1100" dirty="0">
              <a:solidFill>
                <a:schemeClr val="bg1"/>
              </a:solidFill>
              <a:latin typeface="微软雅黑" panose="020B0503020204020204" pitchFamily="34" charset="-122"/>
              <a:ea typeface="微软雅黑" panose="020B0503020204020204" pitchFamily="34" charset="-122"/>
              <a:cs typeface="+mn-ea"/>
              <a:sym typeface="+mn-lt"/>
            </a:endParaRPr>
          </a:p>
        </p:txBody>
      </p:sp>
      <p:pic>
        <p:nvPicPr>
          <p:cNvPr id="9" name="图片 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84582" y="3850122"/>
            <a:ext cx="1993173" cy="1993173"/>
          </a:xfrm>
          <a:prstGeom prst="rect">
            <a:avLst/>
          </a:prstGeom>
        </p:spPr>
      </p:pic>
      <p:grpSp>
        <p:nvGrpSpPr>
          <p:cNvPr id="10" name="组合 9"/>
          <p:cNvGrpSpPr/>
          <p:nvPr userDrawn="1"/>
        </p:nvGrpSpPr>
        <p:grpSpPr>
          <a:xfrm>
            <a:off x="6585601" y="3794362"/>
            <a:ext cx="4875773" cy="636304"/>
            <a:chOff x="721513" y="4633411"/>
            <a:chExt cx="4875773" cy="636304"/>
          </a:xfrm>
        </p:grpSpPr>
        <p:sp>
          <p:nvSpPr>
            <p:cNvPr id="11" name="椭圆 10"/>
            <p:cNvSpPr/>
            <p:nvPr/>
          </p:nvSpPr>
          <p:spPr>
            <a:xfrm>
              <a:off x="721513" y="4633411"/>
              <a:ext cx="636304" cy="636304"/>
            </a:xfrm>
            <a:prstGeom prst="ellipse">
              <a:avLst/>
            </a:pr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1"/>
                </a:solidFill>
              </a:endParaRPr>
            </a:p>
          </p:txBody>
        </p:sp>
        <p:grpSp>
          <p:nvGrpSpPr>
            <p:cNvPr id="12" name="Group 4"/>
            <p:cNvGrpSpPr>
              <a:grpSpLocks noChangeAspect="1"/>
            </p:cNvGrpSpPr>
            <p:nvPr/>
          </p:nvGrpSpPr>
          <p:grpSpPr bwMode="auto">
            <a:xfrm>
              <a:off x="893071" y="4788474"/>
              <a:ext cx="293189" cy="334051"/>
              <a:chOff x="1807" y="2337"/>
              <a:chExt cx="574" cy="654"/>
            </a:xfrm>
            <a:solidFill>
              <a:schemeClr val="bg1"/>
            </a:solidFill>
          </p:grpSpPr>
          <p:sp>
            <p:nvSpPr>
              <p:cNvPr id="14" name="Freeform 5"/>
              <p:cNvSpPr/>
              <p:nvPr/>
            </p:nvSpPr>
            <p:spPr bwMode="auto">
              <a:xfrm>
                <a:off x="1852" y="2337"/>
                <a:ext cx="529" cy="654"/>
              </a:xfrm>
              <a:custGeom>
                <a:avLst/>
                <a:gdLst>
                  <a:gd name="T0" fmla="*/ 2355 w 2387"/>
                  <a:gd name="T1" fmla="*/ 0 h 2947"/>
                  <a:gd name="T2" fmla="*/ 2386 w 2387"/>
                  <a:gd name="T3" fmla="*/ 811 h 2947"/>
                  <a:gd name="T4" fmla="*/ 2343 w 2387"/>
                  <a:gd name="T5" fmla="*/ 855 h 2947"/>
                  <a:gd name="T6" fmla="*/ 2327 w 2387"/>
                  <a:gd name="T7" fmla="*/ 855 h 2947"/>
                  <a:gd name="T8" fmla="*/ 2284 w 2387"/>
                  <a:gd name="T9" fmla="*/ 821 h 2947"/>
                  <a:gd name="T10" fmla="*/ 2097 w 2387"/>
                  <a:gd name="T11" fmla="*/ 406 h 2947"/>
                  <a:gd name="T12" fmla="*/ 1770 w 2387"/>
                  <a:gd name="T13" fmla="*/ 306 h 2947"/>
                  <a:gd name="T14" fmla="*/ 1504 w 2387"/>
                  <a:gd name="T15" fmla="*/ 306 h 2947"/>
                  <a:gd name="T16" fmla="*/ 1462 w 2387"/>
                  <a:gd name="T17" fmla="*/ 349 h 2947"/>
                  <a:gd name="T18" fmla="*/ 1462 w 2387"/>
                  <a:gd name="T19" fmla="*/ 2484 h 2947"/>
                  <a:gd name="T20" fmla="*/ 1524 w 2387"/>
                  <a:gd name="T21" fmla="*/ 2780 h 2947"/>
                  <a:gd name="T22" fmla="*/ 1527 w 2387"/>
                  <a:gd name="T23" fmla="*/ 2784 h 2947"/>
                  <a:gd name="T24" fmla="*/ 1766 w 2387"/>
                  <a:gd name="T25" fmla="*/ 2862 h 2947"/>
                  <a:gd name="T26" fmla="*/ 1806 w 2387"/>
                  <a:gd name="T27" fmla="*/ 2905 h 2947"/>
                  <a:gd name="T28" fmla="*/ 1763 w 2387"/>
                  <a:gd name="T29" fmla="*/ 2947 h 2947"/>
                  <a:gd name="T30" fmla="*/ 639 w 2387"/>
                  <a:gd name="T31" fmla="*/ 2947 h 2947"/>
                  <a:gd name="T32" fmla="*/ 597 w 2387"/>
                  <a:gd name="T33" fmla="*/ 2905 h 2947"/>
                  <a:gd name="T34" fmla="*/ 636 w 2387"/>
                  <a:gd name="T35" fmla="*/ 2862 h 2947"/>
                  <a:gd name="T36" fmla="*/ 859 w 2387"/>
                  <a:gd name="T37" fmla="*/ 2769 h 2947"/>
                  <a:gd name="T38" fmla="*/ 865 w 2387"/>
                  <a:gd name="T39" fmla="*/ 2762 h 2947"/>
                  <a:gd name="T40" fmla="*/ 926 w 2387"/>
                  <a:gd name="T41" fmla="*/ 2433 h 2947"/>
                  <a:gd name="T42" fmla="*/ 926 w 2387"/>
                  <a:gd name="T43" fmla="*/ 349 h 2947"/>
                  <a:gd name="T44" fmla="*/ 883 w 2387"/>
                  <a:gd name="T45" fmla="*/ 306 h 2947"/>
                  <a:gd name="T46" fmla="*/ 618 w 2387"/>
                  <a:gd name="T47" fmla="*/ 306 h 2947"/>
                  <a:gd name="T48" fmla="*/ 292 w 2387"/>
                  <a:gd name="T49" fmla="*/ 405 h 2947"/>
                  <a:gd name="T50" fmla="*/ 290 w 2387"/>
                  <a:gd name="T51" fmla="*/ 406 h 2947"/>
                  <a:gd name="T52" fmla="*/ 103 w 2387"/>
                  <a:gd name="T53" fmla="*/ 819 h 2947"/>
                  <a:gd name="T54" fmla="*/ 61 w 2387"/>
                  <a:gd name="T55" fmla="*/ 854 h 2947"/>
                  <a:gd name="T56" fmla="*/ 44 w 2387"/>
                  <a:gd name="T57" fmla="*/ 854 h 2947"/>
                  <a:gd name="T58" fmla="*/ 2 w 2387"/>
                  <a:gd name="T59" fmla="*/ 809 h 2947"/>
                  <a:gd name="T60" fmla="*/ 31 w 2387"/>
                  <a:gd name="T61" fmla="*/ 41 h 2947"/>
                  <a:gd name="T62" fmla="*/ 74 w 2387"/>
                  <a:gd name="T63" fmla="*/ 0 h 2947"/>
                  <a:gd name="T64" fmla="*/ 2355 w 2387"/>
                  <a:gd name="T65" fmla="*/ 0 h 2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387" h="2947">
                    <a:moveTo>
                      <a:pt x="2355" y="0"/>
                    </a:moveTo>
                    <a:cubicBezTo>
                      <a:pt x="2386" y="811"/>
                      <a:pt x="2386" y="811"/>
                      <a:pt x="2386" y="811"/>
                    </a:cubicBezTo>
                    <a:cubicBezTo>
                      <a:pt x="2387" y="836"/>
                      <a:pt x="2368" y="855"/>
                      <a:pt x="2343" y="855"/>
                    </a:cubicBezTo>
                    <a:cubicBezTo>
                      <a:pt x="2327" y="855"/>
                      <a:pt x="2327" y="855"/>
                      <a:pt x="2327" y="855"/>
                    </a:cubicBezTo>
                    <a:cubicBezTo>
                      <a:pt x="2305" y="855"/>
                      <a:pt x="2289" y="840"/>
                      <a:pt x="2284" y="821"/>
                    </a:cubicBezTo>
                    <a:cubicBezTo>
                      <a:pt x="2241" y="608"/>
                      <a:pt x="2179" y="470"/>
                      <a:pt x="2097" y="406"/>
                    </a:cubicBezTo>
                    <a:cubicBezTo>
                      <a:pt x="2022" y="339"/>
                      <a:pt x="2007" y="306"/>
                      <a:pt x="1770" y="306"/>
                    </a:cubicBezTo>
                    <a:cubicBezTo>
                      <a:pt x="1504" y="306"/>
                      <a:pt x="1504" y="306"/>
                      <a:pt x="1504" y="306"/>
                    </a:cubicBezTo>
                    <a:cubicBezTo>
                      <a:pt x="1480" y="306"/>
                      <a:pt x="1462" y="326"/>
                      <a:pt x="1462" y="349"/>
                    </a:cubicBezTo>
                    <a:cubicBezTo>
                      <a:pt x="1462" y="2484"/>
                      <a:pt x="1462" y="2484"/>
                      <a:pt x="1462" y="2484"/>
                    </a:cubicBezTo>
                    <a:cubicBezTo>
                      <a:pt x="1462" y="2638"/>
                      <a:pt x="1483" y="2736"/>
                      <a:pt x="1524" y="2780"/>
                    </a:cubicBezTo>
                    <a:cubicBezTo>
                      <a:pt x="1527" y="2784"/>
                      <a:pt x="1527" y="2784"/>
                      <a:pt x="1527" y="2784"/>
                    </a:cubicBezTo>
                    <a:cubicBezTo>
                      <a:pt x="1575" y="2823"/>
                      <a:pt x="1640" y="2849"/>
                      <a:pt x="1766" y="2862"/>
                    </a:cubicBezTo>
                    <a:cubicBezTo>
                      <a:pt x="1789" y="2864"/>
                      <a:pt x="1806" y="2884"/>
                      <a:pt x="1806" y="2905"/>
                    </a:cubicBezTo>
                    <a:cubicBezTo>
                      <a:pt x="1806" y="2929"/>
                      <a:pt x="1786" y="2947"/>
                      <a:pt x="1763" y="2947"/>
                    </a:cubicBezTo>
                    <a:cubicBezTo>
                      <a:pt x="639" y="2947"/>
                      <a:pt x="639" y="2947"/>
                      <a:pt x="639" y="2947"/>
                    </a:cubicBezTo>
                    <a:cubicBezTo>
                      <a:pt x="615" y="2947"/>
                      <a:pt x="597" y="2928"/>
                      <a:pt x="597" y="2905"/>
                    </a:cubicBezTo>
                    <a:cubicBezTo>
                      <a:pt x="597" y="2882"/>
                      <a:pt x="613" y="2864"/>
                      <a:pt x="636" y="2862"/>
                    </a:cubicBezTo>
                    <a:cubicBezTo>
                      <a:pt x="762" y="2849"/>
                      <a:pt x="823" y="2818"/>
                      <a:pt x="859" y="2769"/>
                    </a:cubicBezTo>
                    <a:cubicBezTo>
                      <a:pt x="860" y="2767"/>
                      <a:pt x="862" y="2764"/>
                      <a:pt x="865" y="2762"/>
                    </a:cubicBezTo>
                    <a:cubicBezTo>
                      <a:pt x="906" y="2726"/>
                      <a:pt x="926" y="2617"/>
                      <a:pt x="926" y="2433"/>
                    </a:cubicBezTo>
                    <a:cubicBezTo>
                      <a:pt x="926" y="349"/>
                      <a:pt x="926" y="349"/>
                      <a:pt x="926" y="349"/>
                    </a:cubicBezTo>
                    <a:cubicBezTo>
                      <a:pt x="926" y="324"/>
                      <a:pt x="906" y="306"/>
                      <a:pt x="883" y="306"/>
                    </a:cubicBezTo>
                    <a:cubicBezTo>
                      <a:pt x="618" y="306"/>
                      <a:pt x="618" y="306"/>
                      <a:pt x="618" y="306"/>
                    </a:cubicBezTo>
                    <a:cubicBezTo>
                      <a:pt x="382" y="306"/>
                      <a:pt x="366" y="339"/>
                      <a:pt x="292" y="405"/>
                    </a:cubicBezTo>
                    <a:cubicBezTo>
                      <a:pt x="290" y="406"/>
                      <a:pt x="290" y="406"/>
                      <a:pt x="290" y="406"/>
                    </a:cubicBezTo>
                    <a:cubicBezTo>
                      <a:pt x="208" y="470"/>
                      <a:pt x="146" y="608"/>
                      <a:pt x="103" y="819"/>
                    </a:cubicBezTo>
                    <a:cubicBezTo>
                      <a:pt x="98" y="839"/>
                      <a:pt x="82" y="854"/>
                      <a:pt x="61" y="854"/>
                    </a:cubicBezTo>
                    <a:cubicBezTo>
                      <a:pt x="44" y="854"/>
                      <a:pt x="44" y="854"/>
                      <a:pt x="44" y="854"/>
                    </a:cubicBezTo>
                    <a:cubicBezTo>
                      <a:pt x="20" y="854"/>
                      <a:pt x="0" y="834"/>
                      <a:pt x="2" y="809"/>
                    </a:cubicBezTo>
                    <a:cubicBezTo>
                      <a:pt x="31" y="41"/>
                      <a:pt x="31" y="41"/>
                      <a:pt x="31" y="41"/>
                    </a:cubicBezTo>
                    <a:cubicBezTo>
                      <a:pt x="33" y="18"/>
                      <a:pt x="51" y="0"/>
                      <a:pt x="74" y="0"/>
                    </a:cubicBezTo>
                    <a:cubicBezTo>
                      <a:pt x="2355" y="0"/>
                      <a:pt x="2355" y="0"/>
                      <a:pt x="2355"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600">
                  <a:solidFill>
                    <a:schemeClr val="bg1"/>
                  </a:solidFill>
                </a:endParaRPr>
              </a:p>
            </p:txBody>
          </p:sp>
          <p:sp>
            <p:nvSpPr>
              <p:cNvPr id="15" name="Freeform 6"/>
              <p:cNvSpPr/>
              <p:nvPr/>
            </p:nvSpPr>
            <p:spPr bwMode="auto">
              <a:xfrm>
                <a:off x="1807" y="2770"/>
                <a:ext cx="179" cy="221"/>
              </a:xfrm>
              <a:custGeom>
                <a:avLst/>
                <a:gdLst>
                  <a:gd name="T0" fmla="*/ 798 w 808"/>
                  <a:gd name="T1" fmla="*/ 2 h 998"/>
                  <a:gd name="T2" fmla="*/ 808 w 808"/>
                  <a:gd name="T3" fmla="*/ 276 h 998"/>
                  <a:gd name="T4" fmla="*/ 793 w 808"/>
                  <a:gd name="T5" fmla="*/ 290 h 998"/>
                  <a:gd name="T6" fmla="*/ 788 w 808"/>
                  <a:gd name="T7" fmla="*/ 290 h 998"/>
                  <a:gd name="T8" fmla="*/ 773 w 808"/>
                  <a:gd name="T9" fmla="*/ 279 h 998"/>
                  <a:gd name="T10" fmla="*/ 709 w 808"/>
                  <a:gd name="T11" fmla="*/ 140 h 998"/>
                  <a:gd name="T12" fmla="*/ 598 w 808"/>
                  <a:gd name="T13" fmla="*/ 105 h 998"/>
                  <a:gd name="T14" fmla="*/ 508 w 808"/>
                  <a:gd name="T15" fmla="*/ 105 h 998"/>
                  <a:gd name="T16" fmla="*/ 493 w 808"/>
                  <a:gd name="T17" fmla="*/ 120 h 998"/>
                  <a:gd name="T18" fmla="*/ 493 w 808"/>
                  <a:gd name="T19" fmla="*/ 841 h 998"/>
                  <a:gd name="T20" fmla="*/ 514 w 808"/>
                  <a:gd name="T21" fmla="*/ 941 h 998"/>
                  <a:gd name="T22" fmla="*/ 516 w 808"/>
                  <a:gd name="T23" fmla="*/ 942 h 998"/>
                  <a:gd name="T24" fmla="*/ 596 w 808"/>
                  <a:gd name="T25" fmla="*/ 969 h 998"/>
                  <a:gd name="T26" fmla="*/ 609 w 808"/>
                  <a:gd name="T27" fmla="*/ 983 h 998"/>
                  <a:gd name="T28" fmla="*/ 595 w 808"/>
                  <a:gd name="T29" fmla="*/ 998 h 998"/>
                  <a:gd name="T30" fmla="*/ 215 w 808"/>
                  <a:gd name="T31" fmla="*/ 998 h 998"/>
                  <a:gd name="T32" fmla="*/ 200 w 808"/>
                  <a:gd name="T33" fmla="*/ 983 h 998"/>
                  <a:gd name="T34" fmla="*/ 213 w 808"/>
                  <a:gd name="T35" fmla="*/ 969 h 998"/>
                  <a:gd name="T36" fmla="*/ 288 w 808"/>
                  <a:gd name="T37" fmla="*/ 937 h 998"/>
                  <a:gd name="T38" fmla="*/ 290 w 808"/>
                  <a:gd name="T39" fmla="*/ 936 h 998"/>
                  <a:gd name="T40" fmla="*/ 311 w 808"/>
                  <a:gd name="T41" fmla="*/ 824 h 998"/>
                  <a:gd name="T42" fmla="*/ 311 w 808"/>
                  <a:gd name="T43" fmla="*/ 122 h 998"/>
                  <a:gd name="T44" fmla="*/ 297 w 808"/>
                  <a:gd name="T45" fmla="*/ 107 h 998"/>
                  <a:gd name="T46" fmla="*/ 206 w 808"/>
                  <a:gd name="T47" fmla="*/ 107 h 998"/>
                  <a:gd name="T48" fmla="*/ 97 w 808"/>
                  <a:gd name="T49" fmla="*/ 140 h 998"/>
                  <a:gd name="T50" fmla="*/ 34 w 808"/>
                  <a:gd name="T51" fmla="*/ 279 h 998"/>
                  <a:gd name="T52" fmla="*/ 20 w 808"/>
                  <a:gd name="T53" fmla="*/ 290 h 998"/>
                  <a:gd name="T54" fmla="*/ 15 w 808"/>
                  <a:gd name="T55" fmla="*/ 290 h 998"/>
                  <a:gd name="T56" fmla="*/ 0 w 808"/>
                  <a:gd name="T57" fmla="*/ 276 h 998"/>
                  <a:gd name="T58" fmla="*/ 10 w 808"/>
                  <a:gd name="T59" fmla="*/ 15 h 998"/>
                  <a:gd name="T60" fmla="*/ 25 w 808"/>
                  <a:gd name="T61" fmla="*/ 0 h 998"/>
                  <a:gd name="T62" fmla="*/ 798 w 808"/>
                  <a:gd name="T63" fmla="*/ 0 h 998"/>
                  <a:gd name="T64" fmla="*/ 798 w 808"/>
                  <a:gd name="T65" fmla="*/ 2 h 9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808" h="998">
                    <a:moveTo>
                      <a:pt x="798" y="2"/>
                    </a:moveTo>
                    <a:cubicBezTo>
                      <a:pt x="808" y="276"/>
                      <a:pt x="808" y="276"/>
                      <a:pt x="808" y="276"/>
                    </a:cubicBezTo>
                    <a:cubicBezTo>
                      <a:pt x="808" y="284"/>
                      <a:pt x="801" y="290"/>
                      <a:pt x="793" y="290"/>
                    </a:cubicBezTo>
                    <a:cubicBezTo>
                      <a:pt x="788" y="290"/>
                      <a:pt x="788" y="290"/>
                      <a:pt x="788" y="290"/>
                    </a:cubicBezTo>
                    <a:cubicBezTo>
                      <a:pt x="782" y="290"/>
                      <a:pt x="775" y="285"/>
                      <a:pt x="773" y="279"/>
                    </a:cubicBezTo>
                    <a:cubicBezTo>
                      <a:pt x="759" y="207"/>
                      <a:pt x="737" y="161"/>
                      <a:pt x="709" y="140"/>
                    </a:cubicBezTo>
                    <a:cubicBezTo>
                      <a:pt x="683" y="117"/>
                      <a:pt x="678" y="105"/>
                      <a:pt x="598" y="105"/>
                    </a:cubicBezTo>
                    <a:cubicBezTo>
                      <a:pt x="508" y="105"/>
                      <a:pt x="508" y="105"/>
                      <a:pt x="508" y="105"/>
                    </a:cubicBezTo>
                    <a:cubicBezTo>
                      <a:pt x="500" y="105"/>
                      <a:pt x="493" y="112"/>
                      <a:pt x="493" y="120"/>
                    </a:cubicBezTo>
                    <a:cubicBezTo>
                      <a:pt x="493" y="841"/>
                      <a:pt x="493" y="841"/>
                      <a:pt x="493" y="841"/>
                    </a:cubicBezTo>
                    <a:cubicBezTo>
                      <a:pt x="493" y="893"/>
                      <a:pt x="500" y="926"/>
                      <a:pt x="514" y="941"/>
                    </a:cubicBezTo>
                    <a:cubicBezTo>
                      <a:pt x="516" y="942"/>
                      <a:pt x="516" y="942"/>
                      <a:pt x="516" y="942"/>
                    </a:cubicBezTo>
                    <a:cubicBezTo>
                      <a:pt x="532" y="956"/>
                      <a:pt x="554" y="965"/>
                      <a:pt x="596" y="969"/>
                    </a:cubicBezTo>
                    <a:cubicBezTo>
                      <a:pt x="605" y="970"/>
                      <a:pt x="609" y="975"/>
                      <a:pt x="609" y="983"/>
                    </a:cubicBezTo>
                    <a:cubicBezTo>
                      <a:pt x="609" y="992"/>
                      <a:pt x="603" y="998"/>
                      <a:pt x="595" y="998"/>
                    </a:cubicBezTo>
                    <a:cubicBezTo>
                      <a:pt x="215" y="998"/>
                      <a:pt x="215" y="998"/>
                      <a:pt x="215" y="998"/>
                    </a:cubicBezTo>
                    <a:cubicBezTo>
                      <a:pt x="206" y="998"/>
                      <a:pt x="200" y="992"/>
                      <a:pt x="200" y="983"/>
                    </a:cubicBezTo>
                    <a:cubicBezTo>
                      <a:pt x="200" y="975"/>
                      <a:pt x="206" y="970"/>
                      <a:pt x="213" y="969"/>
                    </a:cubicBezTo>
                    <a:cubicBezTo>
                      <a:pt x="256" y="964"/>
                      <a:pt x="277" y="954"/>
                      <a:pt x="288" y="937"/>
                    </a:cubicBezTo>
                    <a:cubicBezTo>
                      <a:pt x="288" y="936"/>
                      <a:pt x="290" y="936"/>
                      <a:pt x="290" y="936"/>
                    </a:cubicBezTo>
                    <a:cubicBezTo>
                      <a:pt x="303" y="923"/>
                      <a:pt x="311" y="887"/>
                      <a:pt x="311" y="824"/>
                    </a:cubicBezTo>
                    <a:cubicBezTo>
                      <a:pt x="311" y="122"/>
                      <a:pt x="311" y="122"/>
                      <a:pt x="311" y="122"/>
                    </a:cubicBezTo>
                    <a:cubicBezTo>
                      <a:pt x="311" y="113"/>
                      <a:pt x="305" y="107"/>
                      <a:pt x="297" y="107"/>
                    </a:cubicBezTo>
                    <a:cubicBezTo>
                      <a:pt x="206" y="107"/>
                      <a:pt x="206" y="107"/>
                      <a:pt x="206" y="107"/>
                    </a:cubicBezTo>
                    <a:cubicBezTo>
                      <a:pt x="126" y="107"/>
                      <a:pt x="121" y="118"/>
                      <a:pt x="97" y="140"/>
                    </a:cubicBezTo>
                    <a:cubicBezTo>
                      <a:pt x="69" y="161"/>
                      <a:pt x="48" y="207"/>
                      <a:pt x="34" y="279"/>
                    </a:cubicBezTo>
                    <a:cubicBezTo>
                      <a:pt x="33" y="285"/>
                      <a:pt x="26" y="290"/>
                      <a:pt x="20" y="290"/>
                    </a:cubicBezTo>
                    <a:cubicBezTo>
                      <a:pt x="15" y="290"/>
                      <a:pt x="15" y="290"/>
                      <a:pt x="15" y="290"/>
                    </a:cubicBezTo>
                    <a:cubicBezTo>
                      <a:pt x="7" y="290"/>
                      <a:pt x="0" y="284"/>
                      <a:pt x="0" y="276"/>
                    </a:cubicBezTo>
                    <a:cubicBezTo>
                      <a:pt x="10" y="15"/>
                      <a:pt x="10" y="15"/>
                      <a:pt x="10" y="15"/>
                    </a:cubicBezTo>
                    <a:cubicBezTo>
                      <a:pt x="10" y="7"/>
                      <a:pt x="16" y="0"/>
                      <a:pt x="25" y="0"/>
                    </a:cubicBezTo>
                    <a:cubicBezTo>
                      <a:pt x="798" y="0"/>
                      <a:pt x="798" y="0"/>
                      <a:pt x="798" y="0"/>
                    </a:cubicBezTo>
                    <a:cubicBezTo>
                      <a:pt x="798" y="2"/>
                      <a:pt x="798" y="2"/>
                      <a:pt x="798"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600">
                  <a:solidFill>
                    <a:schemeClr val="bg1"/>
                  </a:solidFill>
                </a:endParaRPr>
              </a:p>
            </p:txBody>
          </p:sp>
        </p:grpSp>
        <p:sp>
          <p:nvSpPr>
            <p:cNvPr id="13" name="文本框 12"/>
            <p:cNvSpPr txBox="1"/>
            <p:nvPr/>
          </p:nvSpPr>
          <p:spPr>
            <a:xfrm>
              <a:off x="1485040" y="4746444"/>
              <a:ext cx="4112246" cy="412421"/>
            </a:xfrm>
            <a:prstGeom prst="rect">
              <a:avLst/>
            </a:prstGeom>
            <a:noFill/>
          </p:spPr>
          <p:txBody>
            <a:bodyPr wrap="square" rtlCol="0">
              <a:spAutoFit/>
            </a:bodyPr>
            <a:lstStyle/>
            <a:p>
              <a:pPr>
                <a:lnSpc>
                  <a:spcPct val="130000"/>
                </a:lnSpc>
              </a:pPr>
              <a:r>
                <a:rPr lang="en-US" altLang="zh-CN" sz="1600" b="1" dirty="0">
                  <a:solidFill>
                    <a:schemeClr val="bg1"/>
                  </a:solidFill>
                  <a:latin typeface="微软雅黑" panose="020B0503020204020204" pitchFamily="34" charset="-122"/>
                  <a:ea typeface="微软雅黑" panose="020B0503020204020204" pitchFamily="34" charset="-122"/>
                  <a:cs typeface="+mn-ea"/>
                  <a:sym typeface="+mn-lt"/>
                </a:rPr>
                <a:t>【</a:t>
              </a:r>
              <a:r>
                <a:rPr lang="zh-CN" altLang="en-US" sz="1600" b="1" dirty="0">
                  <a:solidFill>
                    <a:schemeClr val="bg1"/>
                  </a:solidFill>
                  <a:latin typeface="微软雅黑" panose="020B0503020204020204" pitchFamily="34" charset="-122"/>
                  <a:ea typeface="微软雅黑" panose="020B0503020204020204" pitchFamily="34" charset="-122"/>
                  <a:cs typeface="+mn-ea"/>
                  <a:sym typeface="+mn-lt"/>
                </a:rPr>
                <a:t>字体</a:t>
              </a:r>
              <a:r>
                <a:rPr lang="en-US" altLang="zh-CN" sz="1600" b="1" dirty="0">
                  <a:solidFill>
                    <a:schemeClr val="bg1"/>
                  </a:solidFill>
                  <a:latin typeface="微软雅黑" panose="020B0503020204020204" pitchFamily="34" charset="-122"/>
                  <a:ea typeface="微软雅黑" panose="020B0503020204020204" pitchFamily="34" charset="-122"/>
                  <a:cs typeface="+mn-ea"/>
                  <a:sym typeface="+mn-lt"/>
                </a:rPr>
                <a:t>】</a:t>
              </a:r>
              <a:r>
                <a:rPr lang="zh-CN" altLang="en-US" sz="1600" dirty="0">
                  <a:solidFill>
                    <a:schemeClr val="bg1"/>
                  </a:solidFill>
                  <a:latin typeface="微软雅黑" panose="020B0503020204020204" pitchFamily="34" charset="-122"/>
                  <a:ea typeface="微软雅黑" panose="020B0503020204020204" pitchFamily="34" charset="-122"/>
                  <a:cs typeface="+mn-ea"/>
                  <a:sym typeface="+mn-lt"/>
                </a:rPr>
                <a:t>微软雅黑，商用请自行购买。</a:t>
              </a:r>
              <a:endParaRPr lang="zh-CN" altLang="en-US" sz="1600" dirty="0">
                <a:solidFill>
                  <a:schemeClr val="bg1"/>
                </a:solidFill>
                <a:latin typeface="微软雅黑" panose="020B0503020204020204" pitchFamily="34" charset="-122"/>
                <a:ea typeface="微软雅黑" panose="020B0503020204020204" pitchFamily="34" charset="-122"/>
                <a:cs typeface="+mn-ea"/>
                <a:sym typeface="+mn-lt"/>
              </a:endParaRPr>
            </a:p>
          </p:txBody>
        </p:sp>
      </p:grpSp>
      <p:grpSp>
        <p:nvGrpSpPr>
          <p:cNvPr id="16" name="组合 15"/>
          <p:cNvGrpSpPr/>
          <p:nvPr userDrawn="1"/>
        </p:nvGrpSpPr>
        <p:grpSpPr>
          <a:xfrm>
            <a:off x="6585601" y="2404534"/>
            <a:ext cx="4875773" cy="636304"/>
            <a:chOff x="721513" y="3784751"/>
            <a:chExt cx="4875773" cy="636304"/>
          </a:xfrm>
        </p:grpSpPr>
        <p:grpSp>
          <p:nvGrpSpPr>
            <p:cNvPr id="17" name="Group 13"/>
            <p:cNvGrpSpPr>
              <a:grpSpLocks noChangeAspect="1"/>
            </p:cNvGrpSpPr>
            <p:nvPr/>
          </p:nvGrpSpPr>
          <p:grpSpPr bwMode="auto">
            <a:xfrm>
              <a:off x="851381" y="3914439"/>
              <a:ext cx="376569" cy="376929"/>
              <a:chOff x="4850" y="777"/>
              <a:chExt cx="1045" cy="1046"/>
            </a:xfrm>
            <a:solidFill>
              <a:schemeClr val="bg1"/>
            </a:solidFill>
          </p:grpSpPr>
          <p:sp>
            <p:nvSpPr>
              <p:cNvPr id="20" name="Freeform 14"/>
              <p:cNvSpPr/>
              <p:nvPr/>
            </p:nvSpPr>
            <p:spPr bwMode="auto">
              <a:xfrm>
                <a:off x="5532" y="785"/>
                <a:ext cx="354" cy="356"/>
              </a:xfrm>
              <a:custGeom>
                <a:avLst/>
                <a:gdLst>
                  <a:gd name="T0" fmla="*/ 894 w 990"/>
                  <a:gd name="T1" fmla="*/ 469 h 994"/>
                  <a:gd name="T2" fmla="*/ 521 w 990"/>
                  <a:gd name="T3" fmla="*/ 96 h 994"/>
                  <a:gd name="T4" fmla="*/ 184 w 990"/>
                  <a:gd name="T5" fmla="*/ 98 h 994"/>
                  <a:gd name="T6" fmla="*/ 0 w 990"/>
                  <a:gd name="T7" fmla="*/ 282 h 994"/>
                  <a:gd name="T8" fmla="*/ 712 w 990"/>
                  <a:gd name="T9" fmla="*/ 994 h 994"/>
                  <a:gd name="T10" fmla="*/ 894 w 990"/>
                  <a:gd name="T11" fmla="*/ 813 h 994"/>
                  <a:gd name="T12" fmla="*/ 894 w 990"/>
                  <a:gd name="T13" fmla="*/ 469 h 994"/>
                  <a:gd name="T14" fmla="*/ 894 w 990"/>
                  <a:gd name="T15" fmla="*/ 469 h 994"/>
                  <a:gd name="T16" fmla="*/ 894 w 990"/>
                  <a:gd name="T17" fmla="*/ 469 h 9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90" h="994">
                    <a:moveTo>
                      <a:pt x="894" y="469"/>
                    </a:moveTo>
                    <a:cubicBezTo>
                      <a:pt x="521" y="96"/>
                      <a:pt x="521" y="96"/>
                      <a:pt x="521" y="96"/>
                    </a:cubicBezTo>
                    <a:cubicBezTo>
                      <a:pt x="426" y="0"/>
                      <a:pt x="280" y="2"/>
                      <a:pt x="184" y="98"/>
                    </a:cubicBezTo>
                    <a:cubicBezTo>
                      <a:pt x="0" y="282"/>
                      <a:pt x="0" y="282"/>
                      <a:pt x="0" y="282"/>
                    </a:cubicBezTo>
                    <a:cubicBezTo>
                      <a:pt x="712" y="994"/>
                      <a:pt x="712" y="994"/>
                      <a:pt x="712" y="994"/>
                    </a:cubicBezTo>
                    <a:cubicBezTo>
                      <a:pt x="894" y="813"/>
                      <a:pt x="894" y="813"/>
                      <a:pt x="894" y="813"/>
                    </a:cubicBezTo>
                    <a:cubicBezTo>
                      <a:pt x="990" y="715"/>
                      <a:pt x="987" y="564"/>
                      <a:pt x="894" y="469"/>
                    </a:cubicBezTo>
                    <a:cubicBezTo>
                      <a:pt x="894" y="469"/>
                      <a:pt x="894" y="469"/>
                      <a:pt x="894" y="469"/>
                    </a:cubicBezTo>
                    <a:cubicBezTo>
                      <a:pt x="894" y="469"/>
                      <a:pt x="894" y="469"/>
                      <a:pt x="894" y="46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1" name="Freeform 15"/>
              <p:cNvSpPr/>
              <p:nvPr/>
            </p:nvSpPr>
            <p:spPr bwMode="auto">
              <a:xfrm>
                <a:off x="4869" y="1498"/>
                <a:ext cx="304" cy="309"/>
              </a:xfrm>
              <a:custGeom>
                <a:avLst/>
                <a:gdLst>
                  <a:gd name="T0" fmla="*/ 146 w 851"/>
                  <a:gd name="T1" fmla="*/ 0 h 861"/>
                  <a:gd name="T2" fmla="*/ 0 w 851"/>
                  <a:gd name="T3" fmla="*/ 672 h 861"/>
                  <a:gd name="T4" fmla="*/ 0 w 851"/>
                  <a:gd name="T5" fmla="*/ 677 h 861"/>
                  <a:gd name="T6" fmla="*/ 48 w 851"/>
                  <a:gd name="T7" fmla="*/ 808 h 861"/>
                  <a:gd name="T8" fmla="*/ 177 w 851"/>
                  <a:gd name="T9" fmla="*/ 856 h 861"/>
                  <a:gd name="T10" fmla="*/ 182 w 851"/>
                  <a:gd name="T11" fmla="*/ 856 h 861"/>
                  <a:gd name="T12" fmla="*/ 851 w 851"/>
                  <a:gd name="T13" fmla="*/ 708 h 861"/>
                  <a:gd name="T14" fmla="*/ 146 w 851"/>
                  <a:gd name="T15" fmla="*/ 0 h 861"/>
                  <a:gd name="T16" fmla="*/ 146 w 851"/>
                  <a:gd name="T17" fmla="*/ 0 h 861"/>
                  <a:gd name="T18" fmla="*/ 146 w 851"/>
                  <a:gd name="T19" fmla="*/ 0 h 8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51" h="861">
                    <a:moveTo>
                      <a:pt x="146" y="0"/>
                    </a:moveTo>
                    <a:cubicBezTo>
                      <a:pt x="110" y="53"/>
                      <a:pt x="63" y="282"/>
                      <a:pt x="0" y="672"/>
                    </a:cubicBezTo>
                    <a:cubicBezTo>
                      <a:pt x="0" y="677"/>
                      <a:pt x="0" y="677"/>
                      <a:pt x="0" y="677"/>
                    </a:cubicBezTo>
                    <a:cubicBezTo>
                      <a:pt x="0" y="725"/>
                      <a:pt x="17" y="772"/>
                      <a:pt x="48" y="808"/>
                    </a:cubicBezTo>
                    <a:cubicBezTo>
                      <a:pt x="77" y="844"/>
                      <a:pt x="132" y="861"/>
                      <a:pt x="177" y="856"/>
                    </a:cubicBezTo>
                    <a:cubicBezTo>
                      <a:pt x="182" y="856"/>
                      <a:pt x="182" y="856"/>
                      <a:pt x="182" y="856"/>
                    </a:cubicBezTo>
                    <a:cubicBezTo>
                      <a:pt x="557" y="796"/>
                      <a:pt x="782" y="749"/>
                      <a:pt x="851" y="708"/>
                    </a:cubicBezTo>
                    <a:cubicBezTo>
                      <a:pt x="146" y="0"/>
                      <a:pt x="146" y="0"/>
                      <a:pt x="146" y="0"/>
                    </a:cubicBezTo>
                    <a:cubicBezTo>
                      <a:pt x="146" y="0"/>
                      <a:pt x="146" y="0"/>
                      <a:pt x="146" y="0"/>
                    </a:cubicBezTo>
                    <a:cubicBezTo>
                      <a:pt x="146" y="0"/>
                      <a:pt x="146" y="0"/>
                      <a:pt x="14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2" name="Freeform 16"/>
              <p:cNvSpPr/>
              <p:nvPr/>
            </p:nvSpPr>
            <p:spPr bwMode="auto">
              <a:xfrm>
                <a:off x="4952" y="916"/>
                <a:ext cx="816" cy="805"/>
              </a:xfrm>
              <a:custGeom>
                <a:avLst/>
                <a:gdLst>
                  <a:gd name="T0" fmla="*/ 803 w 816"/>
                  <a:gd name="T1" fmla="*/ 255 h 805"/>
                  <a:gd name="T2" fmla="*/ 549 w 816"/>
                  <a:gd name="T3" fmla="*/ 0 h 805"/>
                  <a:gd name="T4" fmla="*/ 421 w 816"/>
                  <a:gd name="T5" fmla="*/ 128 h 805"/>
                  <a:gd name="T6" fmla="*/ 421 w 816"/>
                  <a:gd name="T7" fmla="*/ 128 h 805"/>
                  <a:gd name="T8" fmla="*/ 166 w 816"/>
                  <a:gd name="T9" fmla="*/ 383 h 805"/>
                  <a:gd name="T10" fmla="*/ 166 w 816"/>
                  <a:gd name="T11" fmla="*/ 383 h 805"/>
                  <a:gd name="T12" fmla="*/ 0 w 816"/>
                  <a:gd name="T13" fmla="*/ 550 h 805"/>
                  <a:gd name="T14" fmla="*/ 255 w 816"/>
                  <a:gd name="T15" fmla="*/ 805 h 805"/>
                  <a:gd name="T16" fmla="*/ 317 w 816"/>
                  <a:gd name="T17" fmla="*/ 742 h 805"/>
                  <a:gd name="T18" fmla="*/ 317 w 816"/>
                  <a:gd name="T19" fmla="*/ 742 h 805"/>
                  <a:gd name="T20" fmla="*/ 687 w 816"/>
                  <a:gd name="T21" fmla="*/ 372 h 805"/>
                  <a:gd name="T22" fmla="*/ 816 w 816"/>
                  <a:gd name="T23" fmla="*/ 244 h 805"/>
                  <a:gd name="T24" fmla="*/ 803 w 816"/>
                  <a:gd name="T25" fmla="*/ 255 h 805"/>
                  <a:gd name="T26" fmla="*/ 803 w 816"/>
                  <a:gd name="T27" fmla="*/ 255 h 8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16" h="805">
                    <a:moveTo>
                      <a:pt x="803" y="255"/>
                    </a:moveTo>
                    <a:lnTo>
                      <a:pt x="549" y="0"/>
                    </a:lnTo>
                    <a:lnTo>
                      <a:pt x="421" y="128"/>
                    </a:lnTo>
                    <a:lnTo>
                      <a:pt x="421" y="128"/>
                    </a:lnTo>
                    <a:lnTo>
                      <a:pt x="166" y="383"/>
                    </a:lnTo>
                    <a:lnTo>
                      <a:pt x="166" y="383"/>
                    </a:lnTo>
                    <a:lnTo>
                      <a:pt x="0" y="550"/>
                    </a:lnTo>
                    <a:lnTo>
                      <a:pt x="255" y="805"/>
                    </a:lnTo>
                    <a:lnTo>
                      <a:pt x="317" y="742"/>
                    </a:lnTo>
                    <a:lnTo>
                      <a:pt x="317" y="742"/>
                    </a:lnTo>
                    <a:lnTo>
                      <a:pt x="687" y="372"/>
                    </a:lnTo>
                    <a:lnTo>
                      <a:pt x="816" y="244"/>
                    </a:lnTo>
                    <a:lnTo>
                      <a:pt x="803" y="255"/>
                    </a:lnTo>
                    <a:lnTo>
                      <a:pt x="803" y="25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3" name="Freeform 17"/>
              <p:cNvSpPr/>
              <p:nvPr/>
            </p:nvSpPr>
            <p:spPr bwMode="auto">
              <a:xfrm>
                <a:off x="4850" y="777"/>
                <a:ext cx="493" cy="492"/>
              </a:xfrm>
              <a:custGeom>
                <a:avLst/>
                <a:gdLst>
                  <a:gd name="T0" fmla="*/ 810 w 1379"/>
                  <a:gd name="T1" fmla="*/ 96 h 1375"/>
                  <a:gd name="T2" fmla="*/ 473 w 1379"/>
                  <a:gd name="T3" fmla="*/ 96 h 1375"/>
                  <a:gd name="T4" fmla="*/ 96 w 1379"/>
                  <a:gd name="T5" fmla="*/ 476 h 1375"/>
                  <a:gd name="T6" fmla="*/ 100 w 1379"/>
                  <a:gd name="T7" fmla="*/ 808 h 1375"/>
                  <a:gd name="T8" fmla="*/ 225 w 1379"/>
                  <a:gd name="T9" fmla="*/ 932 h 1375"/>
                  <a:gd name="T10" fmla="*/ 607 w 1379"/>
                  <a:gd name="T11" fmla="*/ 550 h 1375"/>
                  <a:gd name="T12" fmla="*/ 693 w 1379"/>
                  <a:gd name="T13" fmla="*/ 550 h 1375"/>
                  <a:gd name="T14" fmla="*/ 693 w 1379"/>
                  <a:gd name="T15" fmla="*/ 636 h 1375"/>
                  <a:gd name="T16" fmla="*/ 311 w 1379"/>
                  <a:gd name="T17" fmla="*/ 1018 h 1375"/>
                  <a:gd name="T18" fmla="*/ 456 w 1379"/>
                  <a:gd name="T19" fmla="*/ 1164 h 1375"/>
                  <a:gd name="T20" fmla="*/ 839 w 1379"/>
                  <a:gd name="T21" fmla="*/ 782 h 1375"/>
                  <a:gd name="T22" fmla="*/ 925 w 1379"/>
                  <a:gd name="T23" fmla="*/ 782 h 1375"/>
                  <a:gd name="T24" fmla="*/ 925 w 1379"/>
                  <a:gd name="T25" fmla="*/ 868 h 1375"/>
                  <a:gd name="T26" fmla="*/ 543 w 1379"/>
                  <a:gd name="T27" fmla="*/ 1250 h 1375"/>
                  <a:gd name="T28" fmla="*/ 667 w 1379"/>
                  <a:gd name="T29" fmla="*/ 1375 h 1375"/>
                  <a:gd name="T30" fmla="*/ 1379 w 1379"/>
                  <a:gd name="T31" fmla="*/ 662 h 1375"/>
                  <a:gd name="T32" fmla="*/ 810 w 1379"/>
                  <a:gd name="T33" fmla="*/ 96 h 1375"/>
                  <a:gd name="T34" fmla="*/ 810 w 1379"/>
                  <a:gd name="T35" fmla="*/ 96 h 1375"/>
                  <a:gd name="T36" fmla="*/ 810 w 1379"/>
                  <a:gd name="T37" fmla="*/ 96 h 13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379" h="1375">
                    <a:moveTo>
                      <a:pt x="810" y="96"/>
                    </a:moveTo>
                    <a:cubicBezTo>
                      <a:pt x="715" y="0"/>
                      <a:pt x="569" y="0"/>
                      <a:pt x="473" y="96"/>
                    </a:cubicBezTo>
                    <a:cubicBezTo>
                      <a:pt x="96" y="476"/>
                      <a:pt x="96" y="476"/>
                      <a:pt x="96" y="476"/>
                    </a:cubicBezTo>
                    <a:cubicBezTo>
                      <a:pt x="0" y="571"/>
                      <a:pt x="7" y="712"/>
                      <a:pt x="100" y="808"/>
                    </a:cubicBezTo>
                    <a:cubicBezTo>
                      <a:pt x="225" y="932"/>
                      <a:pt x="225" y="932"/>
                      <a:pt x="225" y="932"/>
                    </a:cubicBezTo>
                    <a:cubicBezTo>
                      <a:pt x="607" y="550"/>
                      <a:pt x="607" y="550"/>
                      <a:pt x="607" y="550"/>
                    </a:cubicBezTo>
                    <a:cubicBezTo>
                      <a:pt x="631" y="526"/>
                      <a:pt x="669" y="526"/>
                      <a:pt x="693" y="550"/>
                    </a:cubicBezTo>
                    <a:cubicBezTo>
                      <a:pt x="717" y="574"/>
                      <a:pt x="717" y="612"/>
                      <a:pt x="693" y="636"/>
                    </a:cubicBezTo>
                    <a:cubicBezTo>
                      <a:pt x="311" y="1018"/>
                      <a:pt x="311" y="1018"/>
                      <a:pt x="311" y="1018"/>
                    </a:cubicBezTo>
                    <a:cubicBezTo>
                      <a:pt x="456" y="1164"/>
                      <a:pt x="456" y="1164"/>
                      <a:pt x="456" y="1164"/>
                    </a:cubicBezTo>
                    <a:cubicBezTo>
                      <a:pt x="839" y="782"/>
                      <a:pt x="839" y="782"/>
                      <a:pt x="839" y="782"/>
                    </a:cubicBezTo>
                    <a:cubicBezTo>
                      <a:pt x="863" y="758"/>
                      <a:pt x="901" y="758"/>
                      <a:pt x="925" y="782"/>
                    </a:cubicBezTo>
                    <a:cubicBezTo>
                      <a:pt x="949" y="806"/>
                      <a:pt x="949" y="844"/>
                      <a:pt x="925" y="868"/>
                    </a:cubicBezTo>
                    <a:cubicBezTo>
                      <a:pt x="543" y="1250"/>
                      <a:pt x="543" y="1250"/>
                      <a:pt x="543" y="1250"/>
                    </a:cubicBezTo>
                    <a:cubicBezTo>
                      <a:pt x="667" y="1375"/>
                      <a:pt x="667" y="1375"/>
                      <a:pt x="667" y="1375"/>
                    </a:cubicBezTo>
                    <a:cubicBezTo>
                      <a:pt x="1379" y="662"/>
                      <a:pt x="1379" y="662"/>
                      <a:pt x="1379" y="662"/>
                    </a:cubicBezTo>
                    <a:cubicBezTo>
                      <a:pt x="810" y="96"/>
                      <a:pt x="810" y="96"/>
                      <a:pt x="810" y="96"/>
                    </a:cubicBezTo>
                    <a:cubicBezTo>
                      <a:pt x="810" y="96"/>
                      <a:pt x="810" y="96"/>
                      <a:pt x="810" y="96"/>
                    </a:cubicBezTo>
                    <a:cubicBezTo>
                      <a:pt x="810" y="96"/>
                      <a:pt x="810" y="96"/>
                      <a:pt x="810" y="9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4" name="Freeform 18"/>
              <p:cNvSpPr/>
              <p:nvPr/>
            </p:nvSpPr>
            <p:spPr bwMode="auto">
              <a:xfrm>
                <a:off x="5405" y="1331"/>
                <a:ext cx="490" cy="492"/>
              </a:xfrm>
              <a:custGeom>
                <a:avLst/>
                <a:gdLst>
                  <a:gd name="T0" fmla="*/ 1277 w 1370"/>
                  <a:gd name="T1" fmla="*/ 564 h 1374"/>
                  <a:gd name="T2" fmla="*/ 713 w 1370"/>
                  <a:gd name="T3" fmla="*/ 0 h 1374"/>
                  <a:gd name="T4" fmla="*/ 0 w 1370"/>
                  <a:gd name="T5" fmla="*/ 712 h 1374"/>
                  <a:gd name="T6" fmla="*/ 48 w 1370"/>
                  <a:gd name="T7" fmla="*/ 760 h 1374"/>
                  <a:gd name="T8" fmla="*/ 431 w 1370"/>
                  <a:gd name="T9" fmla="*/ 377 h 1374"/>
                  <a:gd name="T10" fmla="*/ 517 w 1370"/>
                  <a:gd name="T11" fmla="*/ 377 h 1374"/>
                  <a:gd name="T12" fmla="*/ 517 w 1370"/>
                  <a:gd name="T13" fmla="*/ 464 h 1374"/>
                  <a:gd name="T14" fmla="*/ 134 w 1370"/>
                  <a:gd name="T15" fmla="*/ 846 h 1374"/>
                  <a:gd name="T16" fmla="*/ 316 w 1370"/>
                  <a:gd name="T17" fmla="*/ 1028 h 1374"/>
                  <a:gd name="T18" fmla="*/ 698 w 1370"/>
                  <a:gd name="T19" fmla="*/ 645 h 1374"/>
                  <a:gd name="T20" fmla="*/ 784 w 1370"/>
                  <a:gd name="T21" fmla="*/ 645 h 1374"/>
                  <a:gd name="T22" fmla="*/ 784 w 1370"/>
                  <a:gd name="T23" fmla="*/ 731 h 1374"/>
                  <a:gd name="T24" fmla="*/ 402 w 1370"/>
                  <a:gd name="T25" fmla="*/ 1114 h 1374"/>
                  <a:gd name="T26" fmla="*/ 567 w 1370"/>
                  <a:gd name="T27" fmla="*/ 1279 h 1374"/>
                  <a:gd name="T28" fmla="*/ 902 w 1370"/>
                  <a:gd name="T29" fmla="*/ 1281 h 1374"/>
                  <a:gd name="T30" fmla="*/ 1279 w 1370"/>
                  <a:gd name="T31" fmla="*/ 901 h 1374"/>
                  <a:gd name="T32" fmla="*/ 1277 w 1370"/>
                  <a:gd name="T33" fmla="*/ 564 h 1374"/>
                  <a:gd name="T34" fmla="*/ 1277 w 1370"/>
                  <a:gd name="T35" fmla="*/ 564 h 1374"/>
                  <a:gd name="T36" fmla="*/ 1277 w 1370"/>
                  <a:gd name="T37" fmla="*/ 564 h 1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370" h="1374">
                    <a:moveTo>
                      <a:pt x="1277" y="564"/>
                    </a:moveTo>
                    <a:cubicBezTo>
                      <a:pt x="713" y="0"/>
                      <a:pt x="713" y="0"/>
                      <a:pt x="713" y="0"/>
                    </a:cubicBezTo>
                    <a:cubicBezTo>
                      <a:pt x="0" y="712"/>
                      <a:pt x="0" y="712"/>
                      <a:pt x="0" y="712"/>
                    </a:cubicBezTo>
                    <a:cubicBezTo>
                      <a:pt x="48" y="760"/>
                      <a:pt x="48" y="760"/>
                      <a:pt x="48" y="760"/>
                    </a:cubicBezTo>
                    <a:cubicBezTo>
                      <a:pt x="431" y="377"/>
                      <a:pt x="431" y="377"/>
                      <a:pt x="431" y="377"/>
                    </a:cubicBezTo>
                    <a:cubicBezTo>
                      <a:pt x="455" y="354"/>
                      <a:pt x="493" y="354"/>
                      <a:pt x="517" y="377"/>
                    </a:cubicBezTo>
                    <a:cubicBezTo>
                      <a:pt x="541" y="401"/>
                      <a:pt x="541" y="440"/>
                      <a:pt x="517" y="464"/>
                    </a:cubicBezTo>
                    <a:cubicBezTo>
                      <a:pt x="134" y="846"/>
                      <a:pt x="134" y="846"/>
                      <a:pt x="134" y="846"/>
                    </a:cubicBezTo>
                    <a:cubicBezTo>
                      <a:pt x="316" y="1028"/>
                      <a:pt x="316" y="1028"/>
                      <a:pt x="316" y="1028"/>
                    </a:cubicBezTo>
                    <a:cubicBezTo>
                      <a:pt x="698" y="645"/>
                      <a:pt x="698" y="645"/>
                      <a:pt x="698" y="645"/>
                    </a:cubicBezTo>
                    <a:cubicBezTo>
                      <a:pt x="722" y="621"/>
                      <a:pt x="760" y="621"/>
                      <a:pt x="784" y="645"/>
                    </a:cubicBezTo>
                    <a:cubicBezTo>
                      <a:pt x="808" y="669"/>
                      <a:pt x="808" y="707"/>
                      <a:pt x="784" y="731"/>
                    </a:cubicBezTo>
                    <a:cubicBezTo>
                      <a:pt x="402" y="1114"/>
                      <a:pt x="402" y="1114"/>
                      <a:pt x="402" y="1114"/>
                    </a:cubicBezTo>
                    <a:cubicBezTo>
                      <a:pt x="567" y="1279"/>
                      <a:pt x="567" y="1279"/>
                      <a:pt x="567" y="1279"/>
                    </a:cubicBezTo>
                    <a:cubicBezTo>
                      <a:pt x="662" y="1374"/>
                      <a:pt x="808" y="1374"/>
                      <a:pt x="902" y="1281"/>
                    </a:cubicBezTo>
                    <a:cubicBezTo>
                      <a:pt x="1279" y="901"/>
                      <a:pt x="1279" y="901"/>
                      <a:pt x="1279" y="901"/>
                    </a:cubicBezTo>
                    <a:cubicBezTo>
                      <a:pt x="1365" y="810"/>
                      <a:pt x="1370" y="652"/>
                      <a:pt x="1277" y="564"/>
                    </a:cubicBezTo>
                    <a:cubicBezTo>
                      <a:pt x="1277" y="564"/>
                      <a:pt x="1277" y="564"/>
                      <a:pt x="1277" y="564"/>
                    </a:cubicBezTo>
                    <a:cubicBezTo>
                      <a:pt x="1277" y="564"/>
                      <a:pt x="1277" y="564"/>
                      <a:pt x="1277" y="56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grpSp>
        <p:sp>
          <p:nvSpPr>
            <p:cNvPr id="18" name="椭圆 17"/>
            <p:cNvSpPr/>
            <p:nvPr/>
          </p:nvSpPr>
          <p:spPr>
            <a:xfrm>
              <a:off x="721513" y="3784751"/>
              <a:ext cx="636304" cy="636304"/>
            </a:xfrm>
            <a:prstGeom prst="ellipse">
              <a:avLst/>
            </a:pr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9" name="文本框 18"/>
            <p:cNvSpPr txBox="1"/>
            <p:nvPr/>
          </p:nvSpPr>
          <p:spPr>
            <a:xfrm>
              <a:off x="1485040" y="3897784"/>
              <a:ext cx="4112246" cy="412421"/>
            </a:xfrm>
            <a:prstGeom prst="rect">
              <a:avLst/>
            </a:prstGeom>
            <a:noFill/>
          </p:spPr>
          <p:txBody>
            <a:bodyPr wrap="square" rtlCol="0">
              <a:spAutoFit/>
            </a:bodyPr>
            <a:lstStyle/>
            <a:p>
              <a:pPr>
                <a:lnSpc>
                  <a:spcPct val="130000"/>
                </a:lnSpc>
              </a:pPr>
              <a:r>
                <a:rPr lang="en-US" altLang="zh-CN" sz="1600" b="1" dirty="0">
                  <a:solidFill>
                    <a:schemeClr val="bg1"/>
                  </a:solidFill>
                  <a:latin typeface="微软雅黑" panose="020B0503020204020204" pitchFamily="34" charset="-122"/>
                  <a:ea typeface="微软雅黑" panose="020B0503020204020204" pitchFamily="34" charset="-122"/>
                  <a:cs typeface="+mn-ea"/>
                  <a:sym typeface="+mn-lt"/>
                </a:rPr>
                <a:t>【</a:t>
              </a:r>
              <a:r>
                <a:rPr lang="zh-CN" altLang="en-US" sz="1600" b="1" dirty="0">
                  <a:solidFill>
                    <a:schemeClr val="bg1"/>
                  </a:solidFill>
                  <a:latin typeface="微软雅黑" panose="020B0503020204020204" pitchFamily="34" charset="-122"/>
                  <a:ea typeface="微软雅黑" panose="020B0503020204020204" pitchFamily="34" charset="-122"/>
                  <a:cs typeface="+mn-ea"/>
                  <a:sym typeface="+mn-lt"/>
                </a:rPr>
                <a:t>定制</a:t>
              </a:r>
              <a:r>
                <a:rPr lang="en-US" altLang="zh-CN" sz="1600" b="1" dirty="0">
                  <a:solidFill>
                    <a:schemeClr val="bg1"/>
                  </a:solidFill>
                  <a:latin typeface="微软雅黑" panose="020B0503020204020204" pitchFamily="34" charset="-122"/>
                  <a:ea typeface="微软雅黑" panose="020B0503020204020204" pitchFamily="34" charset="-122"/>
                  <a:cs typeface="+mn-ea"/>
                  <a:sym typeface="+mn-lt"/>
                </a:rPr>
                <a:t>】</a:t>
              </a:r>
              <a:r>
                <a:rPr lang="zh-CN" altLang="en-US" sz="1600" dirty="0">
                  <a:solidFill>
                    <a:schemeClr val="bg1"/>
                  </a:solidFill>
                  <a:latin typeface="微软雅黑" panose="020B0503020204020204" pitchFamily="34" charset="-122"/>
                  <a:ea typeface="微软雅黑" panose="020B0503020204020204" pitchFamily="34" charset="-122"/>
                  <a:cs typeface="+mn-ea"/>
                  <a:sym typeface="+mn-lt"/>
                </a:rPr>
                <a:t>承接</a:t>
              </a:r>
              <a:r>
                <a:rPr lang="en-US" altLang="zh-CN" sz="1600" dirty="0">
                  <a:solidFill>
                    <a:schemeClr val="bg1"/>
                  </a:solidFill>
                  <a:latin typeface="微软雅黑" panose="020B0503020204020204" pitchFamily="34" charset="-122"/>
                  <a:ea typeface="微软雅黑" panose="020B0503020204020204" pitchFamily="34" charset="-122"/>
                  <a:cs typeface="+mn-ea"/>
                  <a:sym typeface="+mn-lt"/>
                </a:rPr>
                <a:t>PPT</a:t>
              </a:r>
              <a:r>
                <a:rPr lang="zh-CN" altLang="en-US" sz="1600" dirty="0">
                  <a:solidFill>
                    <a:schemeClr val="bg1"/>
                  </a:solidFill>
                  <a:latin typeface="微软雅黑" panose="020B0503020204020204" pitchFamily="34" charset="-122"/>
                  <a:ea typeface="微软雅黑" panose="020B0503020204020204" pitchFamily="34" charset="-122"/>
                  <a:cs typeface="+mn-ea"/>
                  <a:sym typeface="+mn-lt"/>
                </a:rPr>
                <a:t>定制和各类广告平面设计</a:t>
              </a:r>
              <a:endParaRPr lang="en-US" altLang="zh-CN" sz="1600" dirty="0">
                <a:solidFill>
                  <a:schemeClr val="bg1"/>
                </a:solidFill>
                <a:latin typeface="微软雅黑" panose="020B0503020204020204" pitchFamily="34" charset="-122"/>
                <a:ea typeface="微软雅黑" panose="020B0503020204020204" pitchFamily="34" charset="-122"/>
                <a:cs typeface="+mn-ea"/>
                <a:sym typeface="+mn-lt"/>
              </a:endParaRPr>
            </a:p>
          </p:txBody>
        </p:sp>
      </p:grpSp>
      <p:grpSp>
        <p:nvGrpSpPr>
          <p:cNvPr id="25" name="组合 24"/>
          <p:cNvGrpSpPr/>
          <p:nvPr userDrawn="1"/>
        </p:nvGrpSpPr>
        <p:grpSpPr>
          <a:xfrm>
            <a:off x="6585601" y="5184189"/>
            <a:ext cx="4875774" cy="636304"/>
            <a:chOff x="721513" y="5482071"/>
            <a:chExt cx="4875774" cy="636304"/>
          </a:xfrm>
        </p:grpSpPr>
        <p:sp>
          <p:nvSpPr>
            <p:cNvPr id="26" name="椭圆 25"/>
            <p:cNvSpPr/>
            <p:nvPr/>
          </p:nvSpPr>
          <p:spPr>
            <a:xfrm>
              <a:off x="721513" y="5482071"/>
              <a:ext cx="636304" cy="636304"/>
            </a:xfrm>
            <a:prstGeom prst="ellipse">
              <a:avLst/>
            </a:pr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1"/>
                </a:solidFill>
              </a:endParaRPr>
            </a:p>
          </p:txBody>
        </p:sp>
        <p:sp>
          <p:nvSpPr>
            <p:cNvPr id="27" name="文本框 26"/>
            <p:cNvSpPr txBox="1"/>
            <p:nvPr/>
          </p:nvSpPr>
          <p:spPr>
            <a:xfrm>
              <a:off x="1485041" y="5595104"/>
              <a:ext cx="4112246" cy="412421"/>
            </a:xfrm>
            <a:prstGeom prst="rect">
              <a:avLst/>
            </a:prstGeom>
            <a:noFill/>
          </p:spPr>
          <p:txBody>
            <a:bodyPr wrap="square" rtlCol="0">
              <a:spAutoFit/>
            </a:bodyPr>
            <a:lstStyle/>
            <a:p>
              <a:pPr>
                <a:lnSpc>
                  <a:spcPct val="130000"/>
                </a:lnSpc>
              </a:pPr>
              <a:r>
                <a:rPr lang="en-US" altLang="zh-CN" sz="1600" b="1" dirty="0">
                  <a:solidFill>
                    <a:schemeClr val="bg1"/>
                  </a:solidFill>
                  <a:latin typeface="微软雅黑" panose="020B0503020204020204" pitchFamily="34" charset="-122"/>
                  <a:ea typeface="微软雅黑" panose="020B0503020204020204" pitchFamily="34" charset="-122"/>
                  <a:cs typeface="+mn-ea"/>
                  <a:sym typeface="+mn-lt"/>
                </a:rPr>
                <a:t>【</a:t>
              </a:r>
              <a:r>
                <a:rPr lang="zh-CN" altLang="en-US" sz="1600" b="1" dirty="0">
                  <a:solidFill>
                    <a:schemeClr val="bg1"/>
                  </a:solidFill>
                  <a:latin typeface="微软雅黑" panose="020B0503020204020204" pitchFamily="34" charset="-122"/>
                  <a:ea typeface="微软雅黑" panose="020B0503020204020204" pitchFamily="34" charset="-122"/>
                  <a:cs typeface="+mn-ea"/>
                  <a:sym typeface="+mn-lt"/>
                </a:rPr>
                <a:t>更多精美作品</a:t>
              </a:r>
              <a:r>
                <a:rPr lang="en-US" altLang="zh-CN" sz="1600" b="1" dirty="0">
                  <a:solidFill>
                    <a:schemeClr val="bg1"/>
                  </a:solidFill>
                  <a:latin typeface="微软雅黑" panose="020B0503020204020204" pitchFamily="34" charset="-122"/>
                  <a:ea typeface="微软雅黑" panose="020B0503020204020204" pitchFamily="34" charset="-122"/>
                  <a:cs typeface="+mn-ea"/>
                  <a:sym typeface="+mn-lt"/>
                </a:rPr>
                <a:t>】</a:t>
              </a:r>
              <a:r>
                <a:rPr lang="zh-CN" altLang="en-US" sz="1600" dirty="0">
                  <a:solidFill>
                    <a:schemeClr val="bg1"/>
                  </a:solidFill>
                  <a:latin typeface="微软雅黑" panose="020B0503020204020204" pitchFamily="34" charset="-122"/>
                  <a:ea typeface="微软雅黑" panose="020B0503020204020204" pitchFamily="34" charset="-122"/>
                  <a:cs typeface="+mn-ea"/>
                  <a:sym typeface="+mn-lt"/>
                </a:rPr>
                <a:t>请搜索或点击“飞印象”</a:t>
              </a:r>
              <a:endParaRPr lang="en-US" altLang="zh-CN" sz="1600" dirty="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28" name="Freeform 5"/>
            <p:cNvSpPr>
              <a:spLocks noEditPoints="1"/>
            </p:cNvSpPr>
            <p:nvPr/>
          </p:nvSpPr>
          <p:spPr bwMode="auto">
            <a:xfrm>
              <a:off x="864164" y="5624722"/>
              <a:ext cx="351003" cy="351003"/>
            </a:xfrm>
            <a:custGeom>
              <a:avLst/>
              <a:gdLst>
                <a:gd name="T0" fmla="*/ 26 w 900"/>
                <a:gd name="T1" fmla="*/ 900 h 900"/>
                <a:gd name="T2" fmla="*/ 866 w 900"/>
                <a:gd name="T3" fmla="*/ 900 h 900"/>
                <a:gd name="T4" fmla="*/ 884 w 900"/>
                <a:gd name="T5" fmla="*/ 856 h 900"/>
                <a:gd name="T6" fmla="*/ 44 w 900"/>
                <a:gd name="T7" fmla="*/ 16 h 900"/>
                <a:gd name="T8" fmla="*/ 0 w 900"/>
                <a:gd name="T9" fmla="*/ 34 h 900"/>
                <a:gd name="T10" fmla="*/ 0 w 900"/>
                <a:gd name="T11" fmla="*/ 259 h 900"/>
                <a:gd name="T12" fmla="*/ 67 w 900"/>
                <a:gd name="T13" fmla="*/ 259 h 900"/>
                <a:gd name="T14" fmla="*/ 98 w 900"/>
                <a:gd name="T15" fmla="*/ 290 h 900"/>
                <a:gd name="T16" fmla="*/ 67 w 900"/>
                <a:gd name="T17" fmla="*/ 320 h 900"/>
                <a:gd name="T18" fmla="*/ 0 w 900"/>
                <a:gd name="T19" fmla="*/ 320 h 900"/>
                <a:gd name="T20" fmla="*/ 0 w 900"/>
                <a:gd name="T21" fmla="*/ 418 h 900"/>
                <a:gd name="T22" fmla="*/ 67 w 900"/>
                <a:gd name="T23" fmla="*/ 418 h 900"/>
                <a:gd name="T24" fmla="*/ 98 w 900"/>
                <a:gd name="T25" fmla="*/ 449 h 900"/>
                <a:gd name="T26" fmla="*/ 67 w 900"/>
                <a:gd name="T27" fmla="*/ 480 h 900"/>
                <a:gd name="T28" fmla="*/ 0 w 900"/>
                <a:gd name="T29" fmla="*/ 480 h 900"/>
                <a:gd name="T30" fmla="*/ 0 w 900"/>
                <a:gd name="T31" fmla="*/ 578 h 900"/>
                <a:gd name="T32" fmla="*/ 67 w 900"/>
                <a:gd name="T33" fmla="*/ 578 h 900"/>
                <a:gd name="T34" fmla="*/ 98 w 900"/>
                <a:gd name="T35" fmla="*/ 608 h 900"/>
                <a:gd name="T36" fmla="*/ 67 w 900"/>
                <a:gd name="T37" fmla="*/ 639 h 900"/>
                <a:gd name="T38" fmla="*/ 0 w 900"/>
                <a:gd name="T39" fmla="*/ 639 h 900"/>
                <a:gd name="T40" fmla="*/ 0 w 900"/>
                <a:gd name="T41" fmla="*/ 737 h 900"/>
                <a:gd name="T42" fmla="*/ 67 w 900"/>
                <a:gd name="T43" fmla="*/ 737 h 900"/>
                <a:gd name="T44" fmla="*/ 98 w 900"/>
                <a:gd name="T45" fmla="*/ 768 h 900"/>
                <a:gd name="T46" fmla="*/ 67 w 900"/>
                <a:gd name="T47" fmla="*/ 799 h 900"/>
                <a:gd name="T48" fmla="*/ 0 w 900"/>
                <a:gd name="T49" fmla="*/ 799 h 900"/>
                <a:gd name="T50" fmla="*/ 0 w 900"/>
                <a:gd name="T51" fmla="*/ 874 h 900"/>
                <a:gd name="T52" fmla="*/ 26 w 900"/>
                <a:gd name="T53" fmla="*/ 900 h 900"/>
                <a:gd name="T54" fmla="*/ 185 w 900"/>
                <a:gd name="T55" fmla="*/ 418 h 900"/>
                <a:gd name="T56" fmla="*/ 482 w 900"/>
                <a:gd name="T57" fmla="*/ 715 h 900"/>
                <a:gd name="T58" fmla="*/ 185 w 900"/>
                <a:gd name="T59" fmla="*/ 715 h 900"/>
                <a:gd name="T60" fmla="*/ 185 w 900"/>
                <a:gd name="T61" fmla="*/ 418 h 900"/>
                <a:gd name="T62" fmla="*/ 185 w 900"/>
                <a:gd name="T63" fmla="*/ 418 h 900"/>
                <a:gd name="T64" fmla="*/ 185 w 900"/>
                <a:gd name="T65" fmla="*/ 418 h 9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00" h="900">
                  <a:moveTo>
                    <a:pt x="26" y="900"/>
                  </a:moveTo>
                  <a:cubicBezTo>
                    <a:pt x="866" y="900"/>
                    <a:pt x="866" y="900"/>
                    <a:pt x="866" y="900"/>
                  </a:cubicBezTo>
                  <a:cubicBezTo>
                    <a:pt x="889" y="900"/>
                    <a:pt x="900" y="872"/>
                    <a:pt x="884" y="856"/>
                  </a:cubicBezTo>
                  <a:cubicBezTo>
                    <a:pt x="44" y="16"/>
                    <a:pt x="44" y="16"/>
                    <a:pt x="44" y="16"/>
                  </a:cubicBezTo>
                  <a:cubicBezTo>
                    <a:pt x="28" y="0"/>
                    <a:pt x="0" y="12"/>
                    <a:pt x="0" y="34"/>
                  </a:cubicBezTo>
                  <a:cubicBezTo>
                    <a:pt x="0" y="259"/>
                    <a:pt x="0" y="259"/>
                    <a:pt x="0" y="259"/>
                  </a:cubicBezTo>
                  <a:cubicBezTo>
                    <a:pt x="67" y="259"/>
                    <a:pt x="67" y="259"/>
                    <a:pt x="67" y="259"/>
                  </a:cubicBezTo>
                  <a:cubicBezTo>
                    <a:pt x="84" y="259"/>
                    <a:pt x="98" y="273"/>
                    <a:pt x="98" y="290"/>
                  </a:cubicBezTo>
                  <a:cubicBezTo>
                    <a:pt x="98" y="307"/>
                    <a:pt x="84" y="320"/>
                    <a:pt x="67" y="320"/>
                  </a:cubicBezTo>
                  <a:cubicBezTo>
                    <a:pt x="0" y="320"/>
                    <a:pt x="0" y="320"/>
                    <a:pt x="0" y="320"/>
                  </a:cubicBezTo>
                  <a:cubicBezTo>
                    <a:pt x="0" y="418"/>
                    <a:pt x="0" y="418"/>
                    <a:pt x="0" y="418"/>
                  </a:cubicBezTo>
                  <a:cubicBezTo>
                    <a:pt x="67" y="418"/>
                    <a:pt x="67" y="418"/>
                    <a:pt x="67" y="418"/>
                  </a:cubicBezTo>
                  <a:cubicBezTo>
                    <a:pt x="84" y="418"/>
                    <a:pt x="98" y="432"/>
                    <a:pt x="98" y="449"/>
                  </a:cubicBezTo>
                  <a:cubicBezTo>
                    <a:pt x="98" y="466"/>
                    <a:pt x="84" y="480"/>
                    <a:pt x="67" y="480"/>
                  </a:cubicBezTo>
                  <a:cubicBezTo>
                    <a:pt x="0" y="480"/>
                    <a:pt x="0" y="480"/>
                    <a:pt x="0" y="480"/>
                  </a:cubicBezTo>
                  <a:cubicBezTo>
                    <a:pt x="0" y="578"/>
                    <a:pt x="0" y="578"/>
                    <a:pt x="0" y="578"/>
                  </a:cubicBezTo>
                  <a:cubicBezTo>
                    <a:pt x="67" y="578"/>
                    <a:pt x="67" y="578"/>
                    <a:pt x="67" y="578"/>
                  </a:cubicBezTo>
                  <a:cubicBezTo>
                    <a:pt x="84" y="578"/>
                    <a:pt x="98" y="591"/>
                    <a:pt x="98" y="608"/>
                  </a:cubicBezTo>
                  <a:cubicBezTo>
                    <a:pt x="98" y="625"/>
                    <a:pt x="84" y="639"/>
                    <a:pt x="67" y="639"/>
                  </a:cubicBezTo>
                  <a:cubicBezTo>
                    <a:pt x="0" y="639"/>
                    <a:pt x="0" y="639"/>
                    <a:pt x="0" y="639"/>
                  </a:cubicBezTo>
                  <a:cubicBezTo>
                    <a:pt x="0" y="737"/>
                    <a:pt x="0" y="737"/>
                    <a:pt x="0" y="737"/>
                  </a:cubicBezTo>
                  <a:cubicBezTo>
                    <a:pt x="67" y="737"/>
                    <a:pt x="67" y="737"/>
                    <a:pt x="67" y="737"/>
                  </a:cubicBezTo>
                  <a:cubicBezTo>
                    <a:pt x="84" y="737"/>
                    <a:pt x="98" y="751"/>
                    <a:pt x="98" y="768"/>
                  </a:cubicBezTo>
                  <a:cubicBezTo>
                    <a:pt x="98" y="785"/>
                    <a:pt x="84" y="799"/>
                    <a:pt x="67" y="799"/>
                  </a:cubicBezTo>
                  <a:cubicBezTo>
                    <a:pt x="0" y="799"/>
                    <a:pt x="0" y="799"/>
                    <a:pt x="0" y="799"/>
                  </a:cubicBezTo>
                  <a:cubicBezTo>
                    <a:pt x="0" y="874"/>
                    <a:pt x="0" y="874"/>
                    <a:pt x="0" y="874"/>
                  </a:cubicBezTo>
                  <a:cubicBezTo>
                    <a:pt x="0" y="889"/>
                    <a:pt x="12" y="900"/>
                    <a:pt x="26" y="900"/>
                  </a:cubicBezTo>
                  <a:close/>
                  <a:moveTo>
                    <a:pt x="185" y="418"/>
                  </a:moveTo>
                  <a:cubicBezTo>
                    <a:pt x="482" y="715"/>
                    <a:pt x="482" y="715"/>
                    <a:pt x="482" y="715"/>
                  </a:cubicBezTo>
                  <a:cubicBezTo>
                    <a:pt x="185" y="715"/>
                    <a:pt x="185" y="715"/>
                    <a:pt x="185" y="715"/>
                  </a:cubicBezTo>
                  <a:lnTo>
                    <a:pt x="185" y="418"/>
                  </a:lnTo>
                  <a:close/>
                  <a:moveTo>
                    <a:pt x="185" y="418"/>
                  </a:moveTo>
                  <a:cubicBezTo>
                    <a:pt x="185" y="418"/>
                    <a:pt x="185" y="418"/>
                    <a:pt x="185" y="418"/>
                  </a:cubicBezTo>
                </a:path>
              </a:pathLst>
            </a:custGeom>
            <a:solidFill>
              <a:schemeClr val="bg1"/>
            </a:solidFill>
            <a:ln>
              <a:noFill/>
            </a:ln>
          </p:spPr>
          <p:txBody>
            <a:bodyPr vert="horz" wrap="square" lIns="91440" tIns="45720" rIns="91440" bIns="45720" numCol="1" anchor="t" anchorCtr="0" compatLnSpc="1"/>
            <a:lstStyle/>
            <a:p>
              <a:endParaRPr lang="zh-CN" altLang="en-US"/>
            </a:p>
          </p:txBody>
        </p:sp>
      </p:grpSp>
      <p:grpSp>
        <p:nvGrpSpPr>
          <p:cNvPr id="29" name="组合 28"/>
          <p:cNvGrpSpPr/>
          <p:nvPr userDrawn="1"/>
        </p:nvGrpSpPr>
        <p:grpSpPr>
          <a:xfrm>
            <a:off x="6585601" y="1014706"/>
            <a:ext cx="4875773" cy="636304"/>
            <a:chOff x="721513" y="2863688"/>
            <a:chExt cx="4875773" cy="636304"/>
          </a:xfrm>
        </p:grpSpPr>
        <p:sp>
          <p:nvSpPr>
            <p:cNvPr id="30" name="Freeform 9"/>
            <p:cNvSpPr>
              <a:spLocks noEditPoints="1"/>
            </p:cNvSpPr>
            <p:nvPr/>
          </p:nvSpPr>
          <p:spPr bwMode="auto">
            <a:xfrm>
              <a:off x="860503" y="2975666"/>
              <a:ext cx="358325" cy="412348"/>
            </a:xfrm>
            <a:custGeom>
              <a:avLst/>
              <a:gdLst>
                <a:gd name="T0" fmla="*/ 403 w 403"/>
                <a:gd name="T1" fmla="*/ 317 h 464"/>
                <a:gd name="T2" fmla="*/ 403 w 403"/>
                <a:gd name="T3" fmla="*/ 330 h 464"/>
                <a:gd name="T4" fmla="*/ 403 w 403"/>
                <a:gd name="T5" fmla="*/ 333 h 464"/>
                <a:gd name="T6" fmla="*/ 398 w 403"/>
                <a:gd name="T7" fmla="*/ 354 h 464"/>
                <a:gd name="T8" fmla="*/ 388 w 403"/>
                <a:gd name="T9" fmla="*/ 358 h 464"/>
                <a:gd name="T10" fmla="*/ 377 w 403"/>
                <a:gd name="T11" fmla="*/ 352 h 464"/>
                <a:gd name="T12" fmla="*/ 354 w 403"/>
                <a:gd name="T13" fmla="*/ 328 h 464"/>
                <a:gd name="T14" fmla="*/ 352 w 403"/>
                <a:gd name="T15" fmla="*/ 326 h 464"/>
                <a:gd name="T16" fmla="*/ 320 w 403"/>
                <a:gd name="T17" fmla="*/ 387 h 464"/>
                <a:gd name="T18" fmla="*/ 322 w 403"/>
                <a:gd name="T19" fmla="*/ 387 h 464"/>
                <a:gd name="T20" fmla="*/ 347 w 403"/>
                <a:gd name="T21" fmla="*/ 399 h 464"/>
                <a:gd name="T22" fmla="*/ 364 w 403"/>
                <a:gd name="T23" fmla="*/ 416 h 464"/>
                <a:gd name="T24" fmla="*/ 367 w 403"/>
                <a:gd name="T25" fmla="*/ 431 h 464"/>
                <a:gd name="T26" fmla="*/ 355 w 403"/>
                <a:gd name="T27" fmla="*/ 448 h 464"/>
                <a:gd name="T28" fmla="*/ 333 w 403"/>
                <a:gd name="T29" fmla="*/ 458 h 464"/>
                <a:gd name="T30" fmla="*/ 255 w 403"/>
                <a:gd name="T31" fmla="*/ 454 h 464"/>
                <a:gd name="T32" fmla="*/ 218 w 403"/>
                <a:gd name="T33" fmla="*/ 431 h 464"/>
                <a:gd name="T34" fmla="*/ 216 w 403"/>
                <a:gd name="T35" fmla="*/ 431 h 464"/>
                <a:gd name="T36" fmla="*/ 197 w 403"/>
                <a:gd name="T37" fmla="*/ 431 h 464"/>
                <a:gd name="T38" fmla="*/ 194 w 403"/>
                <a:gd name="T39" fmla="*/ 432 h 464"/>
                <a:gd name="T40" fmla="*/ 182 w 403"/>
                <a:gd name="T41" fmla="*/ 443 h 464"/>
                <a:gd name="T42" fmla="*/ 130 w 403"/>
                <a:gd name="T43" fmla="*/ 461 h 464"/>
                <a:gd name="T44" fmla="*/ 116 w 403"/>
                <a:gd name="T45" fmla="*/ 462 h 464"/>
                <a:gd name="T46" fmla="*/ 101 w 403"/>
                <a:gd name="T47" fmla="*/ 462 h 464"/>
                <a:gd name="T48" fmla="*/ 98 w 403"/>
                <a:gd name="T49" fmla="*/ 462 h 464"/>
                <a:gd name="T50" fmla="*/ 65 w 403"/>
                <a:gd name="T51" fmla="*/ 455 h 464"/>
                <a:gd name="T52" fmla="*/ 44 w 403"/>
                <a:gd name="T53" fmla="*/ 441 h 464"/>
                <a:gd name="T54" fmla="*/ 42 w 403"/>
                <a:gd name="T55" fmla="*/ 416 h 464"/>
                <a:gd name="T56" fmla="*/ 52 w 403"/>
                <a:gd name="T57" fmla="*/ 405 h 464"/>
                <a:gd name="T58" fmla="*/ 77 w 403"/>
                <a:gd name="T59" fmla="*/ 391 h 464"/>
                <a:gd name="T60" fmla="*/ 87 w 403"/>
                <a:gd name="T61" fmla="*/ 387 h 464"/>
                <a:gd name="T62" fmla="*/ 54 w 403"/>
                <a:gd name="T63" fmla="*/ 323 h 464"/>
                <a:gd name="T64" fmla="*/ 52 w 403"/>
                <a:gd name="T65" fmla="*/ 325 h 464"/>
                <a:gd name="T66" fmla="*/ 31 w 403"/>
                <a:gd name="T67" fmla="*/ 344 h 464"/>
                <a:gd name="T68" fmla="*/ 17 w 403"/>
                <a:gd name="T69" fmla="*/ 351 h 464"/>
                <a:gd name="T70" fmla="*/ 7 w 403"/>
                <a:gd name="T71" fmla="*/ 348 h 464"/>
                <a:gd name="T72" fmla="*/ 2 w 403"/>
                <a:gd name="T73" fmla="*/ 337 h 464"/>
                <a:gd name="T74" fmla="*/ 0 w 403"/>
                <a:gd name="T75" fmla="*/ 325 h 464"/>
                <a:gd name="T76" fmla="*/ 0 w 403"/>
                <a:gd name="T77" fmla="*/ 314 h 464"/>
                <a:gd name="T78" fmla="*/ 0 w 403"/>
                <a:gd name="T79" fmla="*/ 312 h 464"/>
                <a:gd name="T80" fmla="*/ 11 w 403"/>
                <a:gd name="T81" fmla="*/ 270 h 464"/>
                <a:gd name="T82" fmla="*/ 42 w 403"/>
                <a:gd name="T83" fmla="*/ 223 h 464"/>
                <a:gd name="T84" fmla="*/ 43 w 403"/>
                <a:gd name="T85" fmla="*/ 220 h 464"/>
                <a:gd name="T86" fmla="*/ 39 w 403"/>
                <a:gd name="T87" fmla="*/ 194 h 464"/>
                <a:gd name="T88" fmla="*/ 51 w 403"/>
                <a:gd name="T89" fmla="*/ 172 h 464"/>
                <a:gd name="T90" fmla="*/ 52 w 403"/>
                <a:gd name="T91" fmla="*/ 169 h 464"/>
                <a:gd name="T92" fmla="*/ 54 w 403"/>
                <a:gd name="T93" fmla="*/ 114 h 464"/>
                <a:gd name="T94" fmla="*/ 185 w 403"/>
                <a:gd name="T95" fmla="*/ 2 h 464"/>
                <a:gd name="T96" fmla="*/ 198 w 403"/>
                <a:gd name="T97" fmla="*/ 0 h 464"/>
                <a:gd name="T98" fmla="*/ 213 w 403"/>
                <a:gd name="T99" fmla="*/ 0 h 464"/>
                <a:gd name="T100" fmla="*/ 215 w 403"/>
                <a:gd name="T101" fmla="*/ 1 h 464"/>
                <a:gd name="T102" fmla="*/ 242 w 403"/>
                <a:gd name="T103" fmla="*/ 5 h 464"/>
                <a:gd name="T104" fmla="*/ 342 w 403"/>
                <a:gd name="T105" fmla="*/ 77 h 464"/>
                <a:gd name="T106" fmla="*/ 361 w 403"/>
                <a:gd name="T107" fmla="*/ 154 h 464"/>
                <a:gd name="T108" fmla="*/ 360 w 403"/>
                <a:gd name="T109" fmla="*/ 168 h 464"/>
                <a:gd name="T110" fmla="*/ 376 w 403"/>
                <a:gd name="T111" fmla="*/ 181 h 464"/>
                <a:gd name="T112" fmla="*/ 369 w 403"/>
                <a:gd name="T113" fmla="*/ 230 h 464"/>
                <a:gd name="T114" fmla="*/ 370 w 403"/>
                <a:gd name="T115" fmla="*/ 231 h 464"/>
                <a:gd name="T116" fmla="*/ 383 w 403"/>
                <a:gd name="T117" fmla="*/ 251 h 464"/>
                <a:gd name="T118" fmla="*/ 402 w 403"/>
                <a:gd name="T119" fmla="*/ 306 h 464"/>
                <a:gd name="T120" fmla="*/ 403 w 403"/>
                <a:gd name="T121" fmla="*/ 317 h 464"/>
                <a:gd name="T122" fmla="*/ 403 w 403"/>
                <a:gd name="T123" fmla="*/ 317 h 464"/>
                <a:gd name="T124" fmla="*/ 403 w 403"/>
                <a:gd name="T125" fmla="*/ 317 h 4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03" h="464">
                  <a:moveTo>
                    <a:pt x="403" y="317"/>
                  </a:moveTo>
                  <a:cubicBezTo>
                    <a:pt x="403" y="330"/>
                    <a:pt x="403" y="330"/>
                    <a:pt x="403" y="330"/>
                  </a:cubicBezTo>
                  <a:cubicBezTo>
                    <a:pt x="403" y="331"/>
                    <a:pt x="403" y="332"/>
                    <a:pt x="403" y="333"/>
                  </a:cubicBezTo>
                  <a:cubicBezTo>
                    <a:pt x="402" y="340"/>
                    <a:pt x="401" y="347"/>
                    <a:pt x="398" y="354"/>
                  </a:cubicBezTo>
                  <a:cubicBezTo>
                    <a:pt x="395" y="358"/>
                    <a:pt x="393" y="359"/>
                    <a:pt x="388" y="358"/>
                  </a:cubicBezTo>
                  <a:cubicBezTo>
                    <a:pt x="384" y="356"/>
                    <a:pt x="380" y="354"/>
                    <a:pt x="377" y="352"/>
                  </a:cubicBezTo>
                  <a:cubicBezTo>
                    <a:pt x="368" y="345"/>
                    <a:pt x="361" y="337"/>
                    <a:pt x="354" y="328"/>
                  </a:cubicBezTo>
                  <a:cubicBezTo>
                    <a:pt x="354" y="328"/>
                    <a:pt x="353" y="327"/>
                    <a:pt x="352" y="326"/>
                  </a:cubicBezTo>
                  <a:cubicBezTo>
                    <a:pt x="348" y="350"/>
                    <a:pt x="337" y="370"/>
                    <a:pt x="320" y="387"/>
                  </a:cubicBezTo>
                  <a:cubicBezTo>
                    <a:pt x="321" y="387"/>
                    <a:pt x="321" y="387"/>
                    <a:pt x="322" y="387"/>
                  </a:cubicBezTo>
                  <a:cubicBezTo>
                    <a:pt x="331" y="390"/>
                    <a:pt x="340" y="394"/>
                    <a:pt x="347" y="399"/>
                  </a:cubicBezTo>
                  <a:cubicBezTo>
                    <a:pt x="354" y="404"/>
                    <a:pt x="360" y="409"/>
                    <a:pt x="364" y="416"/>
                  </a:cubicBezTo>
                  <a:cubicBezTo>
                    <a:pt x="367" y="421"/>
                    <a:pt x="368" y="426"/>
                    <a:pt x="367" y="431"/>
                  </a:cubicBezTo>
                  <a:cubicBezTo>
                    <a:pt x="365" y="439"/>
                    <a:pt x="361" y="444"/>
                    <a:pt x="355" y="448"/>
                  </a:cubicBezTo>
                  <a:cubicBezTo>
                    <a:pt x="348" y="453"/>
                    <a:pt x="341" y="456"/>
                    <a:pt x="333" y="458"/>
                  </a:cubicBezTo>
                  <a:cubicBezTo>
                    <a:pt x="306" y="464"/>
                    <a:pt x="281" y="462"/>
                    <a:pt x="255" y="454"/>
                  </a:cubicBezTo>
                  <a:cubicBezTo>
                    <a:pt x="241" y="449"/>
                    <a:pt x="228" y="443"/>
                    <a:pt x="218" y="431"/>
                  </a:cubicBezTo>
                  <a:cubicBezTo>
                    <a:pt x="218" y="431"/>
                    <a:pt x="217" y="431"/>
                    <a:pt x="216" y="431"/>
                  </a:cubicBezTo>
                  <a:cubicBezTo>
                    <a:pt x="209" y="431"/>
                    <a:pt x="203" y="431"/>
                    <a:pt x="197" y="431"/>
                  </a:cubicBezTo>
                  <a:cubicBezTo>
                    <a:pt x="196" y="431"/>
                    <a:pt x="195" y="432"/>
                    <a:pt x="194" y="432"/>
                  </a:cubicBezTo>
                  <a:cubicBezTo>
                    <a:pt x="190" y="436"/>
                    <a:pt x="186" y="440"/>
                    <a:pt x="182" y="443"/>
                  </a:cubicBezTo>
                  <a:cubicBezTo>
                    <a:pt x="166" y="454"/>
                    <a:pt x="148" y="458"/>
                    <a:pt x="130" y="461"/>
                  </a:cubicBezTo>
                  <a:cubicBezTo>
                    <a:pt x="125" y="462"/>
                    <a:pt x="121" y="462"/>
                    <a:pt x="116" y="462"/>
                  </a:cubicBezTo>
                  <a:cubicBezTo>
                    <a:pt x="101" y="462"/>
                    <a:pt x="101" y="462"/>
                    <a:pt x="101" y="462"/>
                  </a:cubicBezTo>
                  <a:cubicBezTo>
                    <a:pt x="100" y="462"/>
                    <a:pt x="99" y="462"/>
                    <a:pt x="98" y="462"/>
                  </a:cubicBezTo>
                  <a:cubicBezTo>
                    <a:pt x="87" y="461"/>
                    <a:pt x="75" y="459"/>
                    <a:pt x="65" y="455"/>
                  </a:cubicBezTo>
                  <a:cubicBezTo>
                    <a:pt x="57" y="452"/>
                    <a:pt x="49" y="448"/>
                    <a:pt x="44" y="441"/>
                  </a:cubicBezTo>
                  <a:cubicBezTo>
                    <a:pt x="38" y="433"/>
                    <a:pt x="37" y="424"/>
                    <a:pt x="42" y="416"/>
                  </a:cubicBezTo>
                  <a:cubicBezTo>
                    <a:pt x="45" y="412"/>
                    <a:pt x="48" y="408"/>
                    <a:pt x="52" y="405"/>
                  </a:cubicBezTo>
                  <a:cubicBezTo>
                    <a:pt x="59" y="398"/>
                    <a:pt x="68" y="394"/>
                    <a:pt x="77" y="391"/>
                  </a:cubicBezTo>
                  <a:cubicBezTo>
                    <a:pt x="80" y="389"/>
                    <a:pt x="84" y="388"/>
                    <a:pt x="87" y="387"/>
                  </a:cubicBezTo>
                  <a:cubicBezTo>
                    <a:pt x="69" y="369"/>
                    <a:pt x="57" y="349"/>
                    <a:pt x="54" y="323"/>
                  </a:cubicBezTo>
                  <a:cubicBezTo>
                    <a:pt x="53" y="324"/>
                    <a:pt x="52" y="324"/>
                    <a:pt x="52" y="325"/>
                  </a:cubicBezTo>
                  <a:cubicBezTo>
                    <a:pt x="46" y="332"/>
                    <a:pt x="39" y="339"/>
                    <a:pt x="31" y="344"/>
                  </a:cubicBezTo>
                  <a:cubicBezTo>
                    <a:pt x="27" y="347"/>
                    <a:pt x="22" y="350"/>
                    <a:pt x="17" y="351"/>
                  </a:cubicBezTo>
                  <a:cubicBezTo>
                    <a:pt x="13" y="352"/>
                    <a:pt x="10" y="351"/>
                    <a:pt x="7" y="348"/>
                  </a:cubicBezTo>
                  <a:cubicBezTo>
                    <a:pt x="4" y="345"/>
                    <a:pt x="3" y="341"/>
                    <a:pt x="2" y="337"/>
                  </a:cubicBezTo>
                  <a:cubicBezTo>
                    <a:pt x="1" y="333"/>
                    <a:pt x="1" y="329"/>
                    <a:pt x="0" y="325"/>
                  </a:cubicBezTo>
                  <a:cubicBezTo>
                    <a:pt x="0" y="314"/>
                    <a:pt x="0" y="314"/>
                    <a:pt x="0" y="314"/>
                  </a:cubicBezTo>
                  <a:cubicBezTo>
                    <a:pt x="0" y="314"/>
                    <a:pt x="0" y="313"/>
                    <a:pt x="0" y="312"/>
                  </a:cubicBezTo>
                  <a:cubicBezTo>
                    <a:pt x="1" y="298"/>
                    <a:pt x="5" y="284"/>
                    <a:pt x="11" y="270"/>
                  </a:cubicBezTo>
                  <a:cubicBezTo>
                    <a:pt x="19" y="252"/>
                    <a:pt x="29" y="237"/>
                    <a:pt x="42" y="223"/>
                  </a:cubicBezTo>
                  <a:cubicBezTo>
                    <a:pt x="43" y="222"/>
                    <a:pt x="44" y="221"/>
                    <a:pt x="43" y="220"/>
                  </a:cubicBezTo>
                  <a:cubicBezTo>
                    <a:pt x="39" y="212"/>
                    <a:pt x="38" y="203"/>
                    <a:pt x="39" y="194"/>
                  </a:cubicBezTo>
                  <a:cubicBezTo>
                    <a:pt x="41" y="185"/>
                    <a:pt x="44" y="177"/>
                    <a:pt x="51" y="172"/>
                  </a:cubicBezTo>
                  <a:cubicBezTo>
                    <a:pt x="51" y="171"/>
                    <a:pt x="52" y="170"/>
                    <a:pt x="52" y="169"/>
                  </a:cubicBezTo>
                  <a:cubicBezTo>
                    <a:pt x="49" y="151"/>
                    <a:pt x="50" y="132"/>
                    <a:pt x="54" y="114"/>
                  </a:cubicBezTo>
                  <a:cubicBezTo>
                    <a:pt x="69" y="54"/>
                    <a:pt x="122" y="10"/>
                    <a:pt x="185" y="2"/>
                  </a:cubicBezTo>
                  <a:cubicBezTo>
                    <a:pt x="189" y="1"/>
                    <a:pt x="194" y="1"/>
                    <a:pt x="198" y="0"/>
                  </a:cubicBezTo>
                  <a:cubicBezTo>
                    <a:pt x="213" y="0"/>
                    <a:pt x="213" y="0"/>
                    <a:pt x="213" y="0"/>
                  </a:cubicBezTo>
                  <a:cubicBezTo>
                    <a:pt x="214" y="0"/>
                    <a:pt x="215" y="1"/>
                    <a:pt x="215" y="1"/>
                  </a:cubicBezTo>
                  <a:cubicBezTo>
                    <a:pt x="224" y="2"/>
                    <a:pt x="234" y="3"/>
                    <a:pt x="242" y="5"/>
                  </a:cubicBezTo>
                  <a:cubicBezTo>
                    <a:pt x="286" y="15"/>
                    <a:pt x="319" y="39"/>
                    <a:pt x="342" y="77"/>
                  </a:cubicBezTo>
                  <a:cubicBezTo>
                    <a:pt x="356" y="101"/>
                    <a:pt x="362" y="127"/>
                    <a:pt x="361" y="154"/>
                  </a:cubicBezTo>
                  <a:cubicBezTo>
                    <a:pt x="361" y="159"/>
                    <a:pt x="360" y="164"/>
                    <a:pt x="360" y="168"/>
                  </a:cubicBezTo>
                  <a:cubicBezTo>
                    <a:pt x="368" y="170"/>
                    <a:pt x="372" y="174"/>
                    <a:pt x="376" y="181"/>
                  </a:cubicBezTo>
                  <a:cubicBezTo>
                    <a:pt x="383" y="195"/>
                    <a:pt x="382" y="218"/>
                    <a:pt x="369" y="230"/>
                  </a:cubicBezTo>
                  <a:cubicBezTo>
                    <a:pt x="369" y="230"/>
                    <a:pt x="370" y="231"/>
                    <a:pt x="370" y="231"/>
                  </a:cubicBezTo>
                  <a:cubicBezTo>
                    <a:pt x="374" y="238"/>
                    <a:pt x="379" y="244"/>
                    <a:pt x="383" y="251"/>
                  </a:cubicBezTo>
                  <a:cubicBezTo>
                    <a:pt x="393" y="268"/>
                    <a:pt x="399" y="286"/>
                    <a:pt x="402" y="306"/>
                  </a:cubicBezTo>
                  <a:cubicBezTo>
                    <a:pt x="402" y="310"/>
                    <a:pt x="403" y="313"/>
                    <a:pt x="403" y="317"/>
                  </a:cubicBezTo>
                  <a:close/>
                  <a:moveTo>
                    <a:pt x="403" y="317"/>
                  </a:moveTo>
                  <a:cubicBezTo>
                    <a:pt x="403" y="317"/>
                    <a:pt x="403" y="317"/>
                    <a:pt x="403" y="317"/>
                  </a:cubicBezTo>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31" name="椭圆 30"/>
            <p:cNvSpPr/>
            <p:nvPr/>
          </p:nvSpPr>
          <p:spPr>
            <a:xfrm>
              <a:off x="721513" y="2863688"/>
              <a:ext cx="636304" cy="636304"/>
            </a:xfrm>
            <a:prstGeom prst="ellipse">
              <a:avLst/>
            </a:pr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32" name="文本框 31"/>
            <p:cNvSpPr txBox="1"/>
            <p:nvPr/>
          </p:nvSpPr>
          <p:spPr>
            <a:xfrm>
              <a:off x="1485040" y="2991211"/>
              <a:ext cx="4112246" cy="412421"/>
            </a:xfrm>
            <a:prstGeom prst="rect">
              <a:avLst/>
            </a:prstGeom>
            <a:noFill/>
          </p:spPr>
          <p:txBody>
            <a:bodyPr wrap="square" rtlCol="0">
              <a:spAutoFit/>
            </a:bodyPr>
            <a:lstStyle/>
            <a:p>
              <a:pPr>
                <a:lnSpc>
                  <a:spcPct val="130000"/>
                </a:lnSpc>
              </a:pPr>
              <a:r>
                <a:rPr lang="en-US" altLang="zh-CN" sz="1600" b="1" dirty="0">
                  <a:solidFill>
                    <a:schemeClr val="bg1"/>
                  </a:solidFill>
                  <a:latin typeface="微软雅黑" panose="020B0503020204020204" pitchFamily="34" charset="-122"/>
                  <a:ea typeface="微软雅黑" panose="020B0503020204020204" pitchFamily="34" charset="-122"/>
                  <a:cs typeface="+mn-ea"/>
                  <a:sym typeface="+mn-lt"/>
                </a:rPr>
                <a:t>【</a:t>
              </a:r>
              <a:r>
                <a:rPr lang="zh-CN" altLang="en-US" sz="1600" b="1" dirty="0">
                  <a:solidFill>
                    <a:schemeClr val="bg1"/>
                  </a:solidFill>
                  <a:latin typeface="微软雅黑" panose="020B0503020204020204" pitchFamily="34" charset="-122"/>
                  <a:ea typeface="微软雅黑" panose="020B0503020204020204" pitchFamily="34" charset="-122"/>
                  <a:cs typeface="+mn-ea"/>
                  <a:sym typeface="+mn-lt"/>
                </a:rPr>
                <a:t>售后</a:t>
              </a:r>
              <a:r>
                <a:rPr lang="en-US" altLang="zh-CN" sz="1600" b="1" dirty="0">
                  <a:solidFill>
                    <a:schemeClr val="bg1"/>
                  </a:solidFill>
                  <a:latin typeface="微软雅黑" panose="020B0503020204020204" pitchFamily="34" charset="-122"/>
                  <a:ea typeface="微软雅黑" panose="020B0503020204020204" pitchFamily="34" charset="-122"/>
                  <a:cs typeface="+mn-ea"/>
                  <a:sym typeface="+mn-lt"/>
                </a:rPr>
                <a:t>QQ】</a:t>
              </a:r>
              <a:r>
                <a:rPr lang="en-US" altLang="zh-CN" sz="1600" dirty="0">
                  <a:solidFill>
                    <a:schemeClr val="bg1"/>
                  </a:solidFill>
                  <a:latin typeface="微软雅黑" panose="020B0503020204020204" pitchFamily="34" charset="-122"/>
                  <a:ea typeface="微软雅黑" panose="020B0503020204020204" pitchFamily="34" charset="-122"/>
                  <a:cs typeface="+mn-ea"/>
                  <a:sym typeface="+mn-lt"/>
                </a:rPr>
                <a:t>1964271550</a:t>
              </a:r>
              <a:endParaRPr lang="en-US" altLang="zh-CN" sz="1600" dirty="0">
                <a:solidFill>
                  <a:schemeClr val="bg1"/>
                </a:solidFill>
                <a:latin typeface="微软雅黑" panose="020B0503020204020204" pitchFamily="34" charset="-122"/>
                <a:ea typeface="微软雅黑" panose="020B0503020204020204" pitchFamily="34" charset="-122"/>
                <a:cs typeface="+mn-ea"/>
                <a:sym typeface="+mn-lt"/>
              </a:endParaRPr>
            </a:p>
          </p:txBody>
        </p:sp>
      </p:grpSp>
      <p:sp>
        <p:nvSpPr>
          <p:cNvPr id="33" name="文本框 32"/>
          <p:cNvSpPr txBox="1"/>
          <p:nvPr userDrawn="1"/>
        </p:nvSpPr>
        <p:spPr>
          <a:xfrm>
            <a:off x="884581" y="1014705"/>
            <a:ext cx="4696655" cy="1156855"/>
          </a:xfrm>
          <a:prstGeom prst="rect">
            <a:avLst/>
          </a:prstGeom>
          <a:noFill/>
        </p:spPr>
        <p:txBody>
          <a:bodyPr wrap="square" rtlCol="0">
            <a:spAutoFit/>
          </a:bodyPr>
          <a:lstStyle/>
          <a:p>
            <a:pPr>
              <a:lnSpc>
                <a:spcPct val="150000"/>
              </a:lnSpc>
            </a:pPr>
            <a:r>
              <a:rPr lang="zh-CN" altLang="en-US" sz="1600" b="1" dirty="0">
                <a:solidFill>
                  <a:schemeClr val="bg1"/>
                </a:solidFill>
                <a:latin typeface="微软雅黑" panose="020B0503020204020204" pitchFamily="34" charset="-122"/>
                <a:ea typeface="微软雅黑" panose="020B0503020204020204" pitchFamily="34" charset="-122"/>
              </a:rPr>
              <a:t>用心制作的原创模板，请您尊重设计师成果，请不要二次销售或免费共享。</a:t>
            </a:r>
            <a:r>
              <a:rPr lang="zh-CN" altLang="en-US" sz="1600" b="1" dirty="0">
                <a:solidFill>
                  <a:schemeClr val="bg1"/>
                </a:solidFill>
                <a:latin typeface="微软雅黑" panose="020B0503020204020204" pitchFamily="34" charset="-122"/>
                <a:ea typeface="微软雅黑" panose="020B0503020204020204" pitchFamily="34" charset="-122"/>
                <a:cs typeface="+mn-ea"/>
                <a:sym typeface="+mn-lt"/>
              </a:rPr>
              <a:t>如发现一律举报，情节严重者我们将保留法律追究的权利。</a:t>
            </a:r>
            <a:endParaRPr lang="en-US" altLang="zh-CN" sz="1600" b="1" dirty="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34" name="文本框 33"/>
          <p:cNvSpPr txBox="1"/>
          <p:nvPr userDrawn="1"/>
        </p:nvSpPr>
        <p:spPr>
          <a:xfrm>
            <a:off x="884581" y="2326957"/>
            <a:ext cx="4696655" cy="978729"/>
          </a:xfrm>
          <a:prstGeom prst="rect">
            <a:avLst/>
          </a:prstGeom>
          <a:noFill/>
        </p:spPr>
        <p:txBody>
          <a:bodyPr wrap="square" rtlCol="0">
            <a:spAutoFit/>
          </a:bodyPr>
          <a:lstStyle/>
          <a:p>
            <a:pPr>
              <a:lnSpc>
                <a:spcPct val="120000"/>
              </a:lnSpc>
            </a:pPr>
            <a:r>
              <a:rPr lang="en-US" altLang="zh-CN" sz="1200" dirty="0">
                <a:solidFill>
                  <a:schemeClr val="bg1"/>
                </a:solidFill>
                <a:latin typeface="微软雅黑" panose="020B0503020204020204" pitchFamily="34" charset="-122"/>
                <a:ea typeface="微软雅黑" panose="020B0503020204020204" pitchFamily="34" charset="-122"/>
              </a:rPr>
              <a:t>The original template made by heart, please respect the designer, please don't sell it two times or share it free of charge. If a report is found, we will retain the right to pursue the law if the circumstances are serious.</a:t>
            </a:r>
            <a:endParaRPr lang="en-US" altLang="zh-CN" sz="1200" dirty="0">
              <a:solidFill>
                <a:schemeClr val="bg1"/>
              </a:solidFill>
              <a:latin typeface="微软雅黑" panose="020B0503020204020204" pitchFamily="34" charset="-122"/>
              <a:ea typeface="微软雅黑" panose="020B0503020204020204" pitchFamily="34" charset="-122"/>
              <a:cs typeface="+mn-ea"/>
              <a:sym typeface="+mn-lt"/>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638ED6B6-9380-4D9A-A37B-EBA6C5E5E72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DE4F689-FC31-4877-9EC9-7BE6B11EE404}"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638ED6B6-9380-4D9A-A37B-EBA6C5E5E72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DE4F689-FC31-4877-9EC9-7BE6B11EE404}"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638ED6B6-9380-4D9A-A37B-EBA6C5E5E72E}"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CDE4F689-FC31-4877-9EC9-7BE6B11EE40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638ED6B6-9380-4D9A-A37B-EBA6C5E5E72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CDE4F689-FC31-4877-9EC9-7BE6B11EE40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638ED6B6-9380-4D9A-A37B-EBA6C5E5E72E}"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CDE4F689-FC31-4877-9EC9-7BE6B11EE40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638ED6B6-9380-4D9A-A37B-EBA6C5E5E72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DE4F689-FC31-4877-9EC9-7BE6B11EE404}"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638ED6B6-9380-4D9A-A37B-EBA6C5E5E72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DE4F689-FC31-4877-9EC9-7BE6B11EE40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38ED6B6-9380-4D9A-A37B-EBA6C5E5E72E}"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DE4F689-FC31-4877-9EC9-7BE6B11EE404}"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5" Type="http://schemas.openxmlformats.org/officeDocument/2006/relationships/notesSlide" Target="../notesSlides/notesSlide1.xml"/><Relationship Id="rId4" Type="http://schemas.openxmlformats.org/officeDocument/2006/relationships/slideLayout" Target="../slideLayouts/slideLayout1.xml"/><Relationship Id="rId3" Type="http://schemas.openxmlformats.org/officeDocument/2006/relationships/image" Target="../media/image2.png"/><Relationship Id="rId2" Type="http://schemas.openxmlformats.org/officeDocument/2006/relationships/tags" Target="../tags/tag2.xml"/><Relationship Id="rId1" Type="http://schemas.openxmlformats.org/officeDocument/2006/relationships/tags" Target="../tags/tag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5" Type="http://schemas.openxmlformats.org/officeDocument/2006/relationships/notesSlide" Target="../notesSlides/notesSlide11.xml"/><Relationship Id="rId4" Type="http://schemas.openxmlformats.org/officeDocument/2006/relationships/slideLayout" Target="../slideLayouts/slideLayout1.xml"/><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tags" Target="../tags/tag9.xml"/></Relationships>
</file>

<file path=ppt/slides/_rels/slide12.xml.rels><?xml version="1.0" encoding="UTF-8" standalone="yes"?>
<Relationships xmlns="http://schemas.openxmlformats.org/package/2006/relationships"><Relationship Id="rId9" Type="http://schemas.openxmlformats.org/officeDocument/2006/relationships/notesSlide" Target="../notesSlides/notesSlide12.xml"/><Relationship Id="rId8" Type="http://schemas.openxmlformats.org/officeDocument/2006/relationships/slideLayout" Target="../slideLayouts/slideLayout1.xml"/><Relationship Id="rId7" Type="http://schemas.openxmlformats.org/officeDocument/2006/relationships/image" Target="../media/image17.png"/><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14.png"/><Relationship Id="rId3" Type="http://schemas.microsoft.com/office/2007/relationships/media" Target="../media/media1.mp3"/><Relationship Id="rId2" Type="http://schemas.openxmlformats.org/officeDocument/2006/relationships/audio" Target="../media/media1.mp3"/><Relationship Id="rId1" Type="http://schemas.openxmlformats.org/officeDocument/2006/relationships/tags" Target="../tags/tag10.xml"/></Relationships>
</file>

<file path=ppt/slides/_rels/slide13.xml.rels><?xml version="1.0" encoding="UTF-8" standalone="yes"?>
<Relationships xmlns="http://schemas.openxmlformats.org/package/2006/relationships"><Relationship Id="rId9" Type="http://schemas.openxmlformats.org/officeDocument/2006/relationships/notesSlide" Target="../notesSlides/notesSlide13.xml"/><Relationship Id="rId8" Type="http://schemas.openxmlformats.org/officeDocument/2006/relationships/slideLayout" Target="../slideLayouts/slideLayout1.xml"/><Relationship Id="rId7" Type="http://schemas.openxmlformats.org/officeDocument/2006/relationships/image" Target="../media/image20.png"/><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14.png"/><Relationship Id="rId3" Type="http://schemas.microsoft.com/office/2007/relationships/media" Target="../media/media1.mp3"/><Relationship Id="rId2" Type="http://schemas.openxmlformats.org/officeDocument/2006/relationships/audio" Target="../media/media1.mp3"/><Relationship Id="rId1" Type="http://schemas.openxmlformats.org/officeDocument/2006/relationships/tags" Target="../tags/tag11.xml"/></Relationships>
</file>

<file path=ppt/slides/_rels/slide14.xml.rels><?xml version="1.0" encoding="UTF-8" standalone="yes"?>
<Relationships xmlns="http://schemas.openxmlformats.org/package/2006/relationships"><Relationship Id="rId8" Type="http://schemas.openxmlformats.org/officeDocument/2006/relationships/notesSlide" Target="../notesSlides/notesSlide14.xml"/><Relationship Id="rId7" Type="http://schemas.openxmlformats.org/officeDocument/2006/relationships/slideLayout" Target="../slideLayouts/slideLayout1.xml"/><Relationship Id="rId6" Type="http://schemas.openxmlformats.org/officeDocument/2006/relationships/image" Target="../media/image22.png"/><Relationship Id="rId5" Type="http://schemas.openxmlformats.org/officeDocument/2006/relationships/image" Target="../media/image21.png"/><Relationship Id="rId4" Type="http://schemas.openxmlformats.org/officeDocument/2006/relationships/image" Target="../media/image14.png"/><Relationship Id="rId3" Type="http://schemas.microsoft.com/office/2007/relationships/media" Target="../media/media1.mp3"/><Relationship Id="rId2" Type="http://schemas.openxmlformats.org/officeDocument/2006/relationships/audio" Target="../media/media1.mp3"/><Relationship Id="rId1" Type="http://schemas.openxmlformats.org/officeDocument/2006/relationships/tags" Target="../tags/tag12.xml"/></Relationships>
</file>

<file path=ppt/slides/_rels/slide15.xml.rels><?xml version="1.0" encoding="UTF-8" standalone="yes"?>
<Relationships xmlns="http://schemas.openxmlformats.org/package/2006/relationships"><Relationship Id="rId8" Type="http://schemas.openxmlformats.org/officeDocument/2006/relationships/notesSlide" Target="../notesSlides/notesSlide15.xml"/><Relationship Id="rId7" Type="http://schemas.openxmlformats.org/officeDocument/2006/relationships/slideLayout" Target="../slideLayouts/slideLayout1.xml"/><Relationship Id="rId6" Type="http://schemas.openxmlformats.org/officeDocument/2006/relationships/image" Target="../media/image24.png"/><Relationship Id="rId5" Type="http://schemas.openxmlformats.org/officeDocument/2006/relationships/image" Target="../media/image23.png"/><Relationship Id="rId4" Type="http://schemas.openxmlformats.org/officeDocument/2006/relationships/image" Target="../media/image14.png"/><Relationship Id="rId3" Type="http://schemas.microsoft.com/office/2007/relationships/media" Target="../media/media1.mp3"/><Relationship Id="rId2" Type="http://schemas.openxmlformats.org/officeDocument/2006/relationships/audio" Target="../media/media1.mp3"/><Relationship Id="rId1" Type="http://schemas.openxmlformats.org/officeDocument/2006/relationships/tags" Target="../tags/tag1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1.xml"/><Relationship Id="rId1" Type="http://schemas.openxmlformats.org/officeDocument/2006/relationships/image" Target="../media/image6.jpeg"/></Relationships>
</file>

<file path=ppt/slides/_rels/slide19.xml.rels><?xml version="1.0" encoding="UTF-8" standalone="yes"?>
<Relationships xmlns="http://schemas.openxmlformats.org/package/2006/relationships"><Relationship Id="rId5" Type="http://schemas.openxmlformats.org/officeDocument/2006/relationships/notesSlide" Target="../notesSlides/notesSlide19.xml"/><Relationship Id="rId4" Type="http://schemas.openxmlformats.org/officeDocument/2006/relationships/slideLayout" Target="../slideLayouts/slideLayout1.xml"/><Relationship Id="rId3" Type="http://schemas.openxmlformats.org/officeDocument/2006/relationships/image" Target="../media/image2.png"/><Relationship Id="rId2" Type="http://schemas.openxmlformats.org/officeDocument/2006/relationships/tags" Target="../tags/tag15.xml"/><Relationship Id="rId1" Type="http://schemas.openxmlformats.org/officeDocument/2006/relationships/tags" Target="../tags/tag14.xml"/></Relationships>
</file>

<file path=ppt/slides/_rels/slide2.xml.rels><?xml version="1.0" encoding="UTF-8" standalone="yes"?>
<Relationships xmlns="http://schemas.openxmlformats.org/package/2006/relationships"><Relationship Id="rId5" Type="http://schemas.openxmlformats.org/officeDocument/2006/relationships/notesSlide" Target="../notesSlides/notesSlide2.xml"/><Relationship Id="rId4" Type="http://schemas.openxmlformats.org/officeDocument/2006/relationships/slideLayout" Target="../slideLayouts/slideLayout1.xml"/><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image" Target="../media/image3.jpeg"/></Relationships>
</file>

<file path=ppt/slides/_rels/slide3.xml.rels><?xml version="1.0" encoding="UTF-8" standalone="yes"?>
<Relationships xmlns="http://schemas.openxmlformats.org/package/2006/relationships"><Relationship Id="rId5" Type="http://schemas.openxmlformats.org/officeDocument/2006/relationships/notesSlide" Target="../notesSlides/notesSlide3.xml"/><Relationship Id="rId4" Type="http://schemas.openxmlformats.org/officeDocument/2006/relationships/slideLayout" Target="../slideLayouts/slideLayout1.xml"/><Relationship Id="rId3" Type="http://schemas.openxmlformats.org/officeDocument/2006/relationships/image" Target="../media/image6.jpeg"/><Relationship Id="rId2" Type="http://schemas.openxmlformats.org/officeDocument/2006/relationships/tags" Target="../tags/tag4.xml"/><Relationship Id="rId1" Type="http://schemas.openxmlformats.org/officeDocument/2006/relationships/tags" Target="../tags/tag3.xml"/></Relationships>
</file>

<file path=ppt/slides/_rels/slide4.xml.rels><?xml version="1.0" encoding="UTF-8" standalone="yes"?>
<Relationships xmlns="http://schemas.openxmlformats.org/package/2006/relationships"><Relationship Id="rId6" Type="http://schemas.openxmlformats.org/officeDocument/2006/relationships/notesSlide" Target="../notesSlides/notesSlide4.xml"/><Relationship Id="rId5" Type="http://schemas.openxmlformats.org/officeDocument/2006/relationships/slideLayout" Target="../slideLayouts/slideLayout1.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tags" Target="../tags/tag5.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1.xml"/><Relationship Id="rId1" Type="http://schemas.openxmlformats.org/officeDocument/2006/relationships/image" Target="../media/image7.png"/></Relationships>
</file>

<file path=ppt/slides/_rels/slide6.xml.rels><?xml version="1.0" encoding="UTF-8" standalone="yes"?>
<Relationships xmlns="http://schemas.openxmlformats.org/package/2006/relationships"><Relationship Id="rId6" Type="http://schemas.openxmlformats.org/officeDocument/2006/relationships/notesSlide" Target="../notesSlides/notesSlide6.xml"/><Relationship Id="rId5" Type="http://schemas.openxmlformats.org/officeDocument/2006/relationships/slideLayout" Target="../slideLayouts/slideLayout1.xml"/><Relationship Id="rId4" Type="http://schemas.openxmlformats.org/officeDocument/2006/relationships/image" Target="../media/image10.png"/><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image" Target="../media/image7.png"/></Relationships>
</file>

<file path=ppt/slides/_rels/slide7.xml.rels><?xml version="1.0" encoding="UTF-8" standalone="yes"?>
<Relationships xmlns="http://schemas.openxmlformats.org/package/2006/relationships"><Relationship Id="rId4" Type="http://schemas.openxmlformats.org/officeDocument/2006/relationships/notesSlide" Target="../notesSlides/notesSlide7.xml"/><Relationship Id="rId3" Type="http://schemas.openxmlformats.org/officeDocument/2006/relationships/slideLayout" Target="../slideLayouts/slideLayout1.xml"/><Relationship Id="rId2" Type="http://schemas.openxmlformats.org/officeDocument/2006/relationships/image" Target="../media/image11.png"/><Relationship Id="rId1" Type="http://schemas.openxmlformats.org/officeDocument/2006/relationships/image" Target="../media/image7.pn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1.xml"/><Relationship Id="rId1" Type="http://schemas.openxmlformats.org/officeDocument/2006/relationships/image" Target="../media/image7.pn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1.xml"/><Relationship Id="rId1" Type="http://schemas.openxmlformats.org/officeDocument/2006/relationships/image" Target="../media/image6.jpe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ECEFF1"/>
        </a:solidFill>
        <a:effectLst/>
      </p:bgPr>
    </p:bg>
    <p:spTree>
      <p:nvGrpSpPr>
        <p:cNvPr id="1" name=""/>
        <p:cNvGrpSpPr/>
        <p:nvPr/>
      </p:nvGrpSpPr>
      <p:grpSpPr>
        <a:xfrm>
          <a:off x="0" y="0"/>
          <a:ext cx="0" cy="0"/>
          <a:chOff x="0" y="0"/>
          <a:chExt cx="0" cy="0"/>
        </a:xfrm>
      </p:grpSpPr>
      <p:sp>
        <p:nvSpPr>
          <p:cNvPr id="8" name="FLYING IMPRESSION FID FEIZHAO    qq:1964271550"/>
          <p:cNvSpPr/>
          <p:nvPr/>
        </p:nvSpPr>
        <p:spPr bwMode="auto">
          <a:xfrm>
            <a:off x="0" y="0"/>
            <a:ext cx="2289256" cy="235131"/>
          </a:xfrm>
          <a:prstGeom prst="rect">
            <a:avLst/>
          </a:prstGeom>
          <a:solidFill>
            <a:srgbClr val="33C3A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 name="FLYING IMPRESSION FID FEIZHAO    qq:1964271550"/>
          <p:cNvSpPr/>
          <p:nvPr/>
        </p:nvSpPr>
        <p:spPr bwMode="auto">
          <a:xfrm>
            <a:off x="2470201" y="0"/>
            <a:ext cx="2289256" cy="235131"/>
          </a:xfrm>
          <a:prstGeom prst="rect">
            <a:avLst/>
          </a:prstGeom>
          <a:solidFill>
            <a:srgbClr val="FCB0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 name="FLYING IMPRESSION FID FEIZHAO    qq:1964271550"/>
          <p:cNvSpPr/>
          <p:nvPr/>
        </p:nvSpPr>
        <p:spPr bwMode="auto">
          <a:xfrm>
            <a:off x="4965079" y="0"/>
            <a:ext cx="2261840" cy="235131"/>
          </a:xfrm>
          <a:prstGeom prst="rect">
            <a:avLst/>
          </a:prstGeom>
          <a:solidFill>
            <a:srgbClr val="EB5F5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 name="FLYING IMPRESSION FID FEIZHAO    qq:1964271550"/>
          <p:cNvSpPr/>
          <p:nvPr/>
        </p:nvSpPr>
        <p:spPr bwMode="auto">
          <a:xfrm>
            <a:off x="7432540" y="0"/>
            <a:ext cx="2289256" cy="235131"/>
          </a:xfrm>
          <a:prstGeom prst="rect">
            <a:avLst/>
          </a:prstGeom>
          <a:solidFill>
            <a:srgbClr val="52C2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 name="FLYING IMPRESSION FID FEIZHAO    qq:1964271550"/>
          <p:cNvSpPr/>
          <p:nvPr/>
        </p:nvSpPr>
        <p:spPr bwMode="auto">
          <a:xfrm>
            <a:off x="9902744" y="0"/>
            <a:ext cx="2289256" cy="235131"/>
          </a:xfrm>
          <a:prstGeom prst="rect">
            <a:avLst/>
          </a:prstGeom>
          <a:solidFill>
            <a:srgbClr val="36455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 name="FLYING IMPRESSION FID FEIZHAO    qq:1964271550"/>
          <p:cNvSpPr/>
          <p:nvPr/>
        </p:nvSpPr>
        <p:spPr bwMode="auto">
          <a:xfrm>
            <a:off x="9902743" y="6226630"/>
            <a:ext cx="2289256" cy="631370"/>
          </a:xfrm>
          <a:prstGeom prst="rect">
            <a:avLst/>
          </a:prstGeom>
          <a:solidFill>
            <a:srgbClr val="33C3A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 name="FLYING IMPRESSION FID FEIZHAO    qq:1964271550"/>
          <p:cNvSpPr/>
          <p:nvPr/>
        </p:nvSpPr>
        <p:spPr bwMode="auto">
          <a:xfrm>
            <a:off x="7432539" y="6226630"/>
            <a:ext cx="2289256" cy="631370"/>
          </a:xfrm>
          <a:prstGeom prst="rect">
            <a:avLst/>
          </a:prstGeom>
          <a:solidFill>
            <a:srgbClr val="FCB0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 name="FLYING IMPRESSION FID FEIZHAO    qq:1964271550"/>
          <p:cNvSpPr/>
          <p:nvPr/>
        </p:nvSpPr>
        <p:spPr bwMode="auto">
          <a:xfrm>
            <a:off x="4965078" y="6226630"/>
            <a:ext cx="2261840" cy="631370"/>
          </a:xfrm>
          <a:prstGeom prst="rect">
            <a:avLst/>
          </a:prstGeom>
          <a:solidFill>
            <a:srgbClr val="EB5F5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 name="FLYING IMPRESSION FID FEIZHAO    qq:1964271550"/>
          <p:cNvSpPr/>
          <p:nvPr/>
        </p:nvSpPr>
        <p:spPr bwMode="auto">
          <a:xfrm>
            <a:off x="2470200" y="6226630"/>
            <a:ext cx="2289256" cy="631370"/>
          </a:xfrm>
          <a:prstGeom prst="rect">
            <a:avLst/>
          </a:prstGeom>
          <a:solidFill>
            <a:srgbClr val="52C2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 name="FLYING IMPRESSION FID FEIZHAO    qq:1964271550"/>
          <p:cNvSpPr/>
          <p:nvPr/>
        </p:nvSpPr>
        <p:spPr bwMode="auto">
          <a:xfrm>
            <a:off x="-1" y="6226630"/>
            <a:ext cx="2289256" cy="631370"/>
          </a:xfrm>
          <a:prstGeom prst="rect">
            <a:avLst/>
          </a:prstGeom>
          <a:solidFill>
            <a:srgbClr val="36455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2" name="FLYING IMPRESSION FID FEIZHAO    qq:1964271550"/>
          <p:cNvSpPr txBox="1"/>
          <p:nvPr>
            <p:custDataLst>
              <p:tags r:id="rId1"/>
            </p:custDataLst>
          </p:nvPr>
        </p:nvSpPr>
        <p:spPr>
          <a:xfrm>
            <a:off x="3209925" y="2282190"/>
            <a:ext cx="7426960" cy="829945"/>
          </a:xfrm>
          <a:prstGeom prst="rect">
            <a:avLst/>
          </a:prstGeom>
          <a:noFill/>
        </p:spPr>
        <p:txBody>
          <a:bodyPr wrap="square" rtlCol="0">
            <a:spAutoFit/>
          </a:bodyPr>
          <a:lstStyle/>
          <a:p>
            <a:r>
              <a:rPr lang="en-US" altLang="zh-CN" sz="4800" b="1" dirty="0">
                <a:solidFill>
                  <a:srgbClr val="364555"/>
                </a:solidFill>
                <a:latin typeface="微软雅黑" panose="020B0503020204020204" pitchFamily="34" charset="-122"/>
                <a:ea typeface="微软雅黑" panose="020B0503020204020204" pitchFamily="34" charset="-122"/>
              </a:rPr>
              <a:t>Android</a:t>
            </a:r>
            <a:r>
              <a:rPr lang="zh-CN" altLang="zh-CN" sz="4800" b="1" dirty="0">
                <a:solidFill>
                  <a:srgbClr val="364555"/>
                </a:solidFill>
                <a:latin typeface="微软雅黑" panose="020B0503020204020204" pitchFamily="34" charset="-122"/>
                <a:ea typeface="微软雅黑" panose="020B0503020204020204" pitchFamily="34" charset="-122"/>
              </a:rPr>
              <a:t>高级开发试听课</a:t>
            </a:r>
            <a:endParaRPr lang="zh-CN" altLang="zh-CN" sz="4800" b="1" dirty="0">
              <a:solidFill>
                <a:srgbClr val="364555"/>
              </a:solidFill>
              <a:latin typeface="微软雅黑" panose="020B0503020204020204" pitchFamily="34" charset="-122"/>
              <a:ea typeface="微软雅黑" panose="020B0503020204020204" pitchFamily="34" charset="-122"/>
            </a:endParaRPr>
          </a:p>
        </p:txBody>
      </p:sp>
      <p:sp>
        <p:nvSpPr>
          <p:cNvPr id="64" name="FLYING IMPRESSION FID FEIZHAO    qq:1964271550"/>
          <p:cNvSpPr txBox="1"/>
          <p:nvPr>
            <p:custDataLst>
              <p:tags r:id="rId2"/>
            </p:custDataLst>
          </p:nvPr>
        </p:nvSpPr>
        <p:spPr>
          <a:xfrm>
            <a:off x="7920355" y="3112135"/>
            <a:ext cx="2268220" cy="294005"/>
          </a:xfrm>
          <a:prstGeom prst="rect">
            <a:avLst/>
          </a:prstGeom>
          <a:noFill/>
        </p:spPr>
        <p:txBody>
          <a:bodyPr wrap="square" rtlCol="0">
            <a:spAutoFit/>
          </a:bodyPr>
          <a:lstStyle/>
          <a:p>
            <a:pPr>
              <a:lnSpc>
                <a:spcPct val="120000"/>
              </a:lnSpc>
            </a:pPr>
            <a:r>
              <a:rPr lang="zh-CN" altLang="en-US" sz="1100" b="1" dirty="0">
                <a:solidFill>
                  <a:schemeClr val="tx1">
                    <a:lumMod val="65000"/>
                    <a:lumOff val="35000"/>
                  </a:schemeClr>
                </a:solidFill>
                <a:latin typeface="微软雅黑" panose="020B0503020204020204" pitchFamily="34" charset="-122"/>
                <a:ea typeface="微软雅黑" panose="020B0503020204020204" pitchFamily="34" charset="-122"/>
              </a:rPr>
              <a:t>码牛学院</a:t>
            </a:r>
            <a:r>
              <a:rPr lang="en-US" altLang="zh-CN" sz="1100" b="1"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100" b="1" dirty="0">
                <a:solidFill>
                  <a:schemeClr val="tx1">
                    <a:lumMod val="65000"/>
                    <a:lumOff val="35000"/>
                  </a:schemeClr>
                </a:solidFill>
                <a:latin typeface="微软雅黑" panose="020B0503020204020204" pitchFamily="34" charset="-122"/>
                <a:ea typeface="微软雅黑" panose="020B0503020204020204" pitchFamily="34" charset="-122"/>
              </a:rPr>
              <a:t>用代码码出精彩的人生</a:t>
            </a:r>
            <a:endParaRPr lang="en-US" altLang="zh-CN" sz="11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pic>
        <p:nvPicPr>
          <p:cNvPr id="5" name="图片 4" descr="logo"/>
          <p:cNvPicPr>
            <a:picLocks noChangeAspect="1"/>
          </p:cNvPicPr>
          <p:nvPr/>
        </p:nvPicPr>
        <p:blipFill>
          <a:blip r:embed="rId3"/>
          <a:stretch>
            <a:fillRect/>
          </a:stretch>
        </p:blipFill>
        <p:spPr>
          <a:xfrm>
            <a:off x="1584325" y="1746885"/>
            <a:ext cx="1865630" cy="1865630"/>
          </a:xfrm>
          <a:prstGeom prst="rect">
            <a:avLst/>
          </a:prstGeom>
        </p:spPr>
      </p:pic>
      <p:sp>
        <p:nvSpPr>
          <p:cNvPr id="2" name="文本框 1"/>
          <p:cNvSpPr txBox="1"/>
          <p:nvPr/>
        </p:nvSpPr>
        <p:spPr>
          <a:xfrm>
            <a:off x="3209925" y="509270"/>
            <a:ext cx="6687185" cy="645160"/>
          </a:xfrm>
          <a:prstGeom prst="rect">
            <a:avLst/>
          </a:prstGeom>
          <a:noFill/>
        </p:spPr>
        <p:txBody>
          <a:bodyPr wrap="none" rtlCol="0">
            <a:spAutoFit/>
          </a:bodyPr>
          <a:p>
            <a:r>
              <a:rPr lang="zh-CN" altLang="en-US" sz="3600">
                <a:solidFill>
                  <a:srgbClr val="FF0000"/>
                </a:solidFill>
              </a:rPr>
              <a:t>大家先休息一下  在</a:t>
            </a:r>
            <a:r>
              <a:rPr lang="en-US" altLang="zh-CN" sz="3600">
                <a:solidFill>
                  <a:srgbClr val="FF0000"/>
                </a:solidFill>
              </a:rPr>
              <a:t>8.05</a:t>
            </a:r>
            <a:r>
              <a:rPr lang="zh-CN" altLang="en-US" sz="3600">
                <a:solidFill>
                  <a:srgbClr val="FF0000"/>
                </a:solidFill>
              </a:rPr>
              <a:t>正式上课</a:t>
            </a:r>
            <a:endParaRPr lang="zh-CN" altLang="en-US" sz="3600">
              <a:solidFill>
                <a:srgbClr val="FF0000"/>
              </a:solidFill>
            </a:endParaRPr>
          </a:p>
        </p:txBody>
      </p:sp>
    </p:spTree>
  </p:cSld>
  <p:clrMapOvr>
    <a:masterClrMapping/>
  </p:clrMapOvr>
  <mc:AlternateContent xmlns:mc="http://schemas.openxmlformats.org/markup-compatibility/2006">
    <mc:Choice xmlns:p14="http://schemas.microsoft.com/office/powerpoint/2010/main" Requires="p14">
      <p:transition spd="slow" p14:dur="4000">
        <p14:vortex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fill="hold"/>
                                        <p:tgtEl>
                                          <p:spTgt spid="9"/>
                                        </p:tgtEl>
                                        <p:attrNameLst>
                                          <p:attrName>ppt_x</p:attrName>
                                        </p:attrNameLst>
                                      </p:cBhvr>
                                      <p:tavLst>
                                        <p:tav tm="0">
                                          <p:val>
                                            <p:strVal val="#ppt_x"/>
                                          </p:val>
                                        </p:tav>
                                        <p:tav tm="100000">
                                          <p:val>
                                            <p:strVal val="#ppt_x"/>
                                          </p:val>
                                        </p:tav>
                                      </p:tavLst>
                                    </p:anim>
                                    <p:anim calcmode="lin" valueType="num">
                                      <p:cBhvr additive="base">
                                        <p:cTn id="12" dur="500" fill="hold"/>
                                        <p:tgtEl>
                                          <p:spTgt spid="9"/>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10"/>
                                        </p:tgtEl>
                                        <p:attrNameLst>
                                          <p:attrName>style.visibility</p:attrName>
                                        </p:attrNameLst>
                                      </p:cBhvr>
                                      <p:to>
                                        <p:strVal val="visible"/>
                                      </p:to>
                                    </p:set>
                                    <p:anim calcmode="lin" valueType="num">
                                      <p:cBhvr additive="base">
                                        <p:cTn id="15" dur="500" fill="hold"/>
                                        <p:tgtEl>
                                          <p:spTgt spid="10"/>
                                        </p:tgtEl>
                                        <p:attrNameLst>
                                          <p:attrName>ppt_x</p:attrName>
                                        </p:attrNameLst>
                                      </p:cBhvr>
                                      <p:tavLst>
                                        <p:tav tm="0">
                                          <p:val>
                                            <p:strVal val="#ppt_x"/>
                                          </p:val>
                                        </p:tav>
                                        <p:tav tm="100000">
                                          <p:val>
                                            <p:strVal val="#ppt_x"/>
                                          </p:val>
                                        </p:tav>
                                      </p:tavLst>
                                    </p:anim>
                                    <p:anim calcmode="lin" valueType="num">
                                      <p:cBhvr additive="base">
                                        <p:cTn id="16" dur="500" fill="hold"/>
                                        <p:tgtEl>
                                          <p:spTgt spid="10"/>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fill="hold"/>
                                        <p:tgtEl>
                                          <p:spTgt spid="11"/>
                                        </p:tgtEl>
                                        <p:attrNameLst>
                                          <p:attrName>ppt_x</p:attrName>
                                        </p:attrNameLst>
                                      </p:cBhvr>
                                      <p:tavLst>
                                        <p:tav tm="0">
                                          <p:val>
                                            <p:strVal val="#ppt_x"/>
                                          </p:val>
                                        </p:tav>
                                        <p:tav tm="100000">
                                          <p:val>
                                            <p:strVal val="#ppt_x"/>
                                          </p:val>
                                        </p:tav>
                                      </p:tavLst>
                                    </p:anim>
                                    <p:anim calcmode="lin" valueType="num">
                                      <p:cBhvr additive="base">
                                        <p:cTn id="20" dur="500" fill="hold"/>
                                        <p:tgtEl>
                                          <p:spTgt spid="11"/>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12"/>
                                        </p:tgtEl>
                                        <p:attrNameLst>
                                          <p:attrName>style.visibility</p:attrName>
                                        </p:attrNameLst>
                                      </p:cBhvr>
                                      <p:to>
                                        <p:strVal val="visible"/>
                                      </p:to>
                                    </p:set>
                                    <p:anim calcmode="lin" valueType="num">
                                      <p:cBhvr additive="base">
                                        <p:cTn id="23" dur="500" fill="hold"/>
                                        <p:tgtEl>
                                          <p:spTgt spid="12"/>
                                        </p:tgtEl>
                                        <p:attrNameLst>
                                          <p:attrName>ppt_x</p:attrName>
                                        </p:attrNameLst>
                                      </p:cBhvr>
                                      <p:tavLst>
                                        <p:tav tm="0">
                                          <p:val>
                                            <p:strVal val="#ppt_x"/>
                                          </p:val>
                                        </p:tav>
                                        <p:tav tm="100000">
                                          <p:val>
                                            <p:strVal val="#ppt_x"/>
                                          </p:val>
                                        </p:tav>
                                      </p:tavLst>
                                    </p:anim>
                                    <p:anim calcmode="lin" valueType="num">
                                      <p:cBhvr additive="base">
                                        <p:cTn id="24" dur="500" fill="hold"/>
                                        <p:tgtEl>
                                          <p:spTgt spid="12"/>
                                        </p:tgtEl>
                                        <p:attrNameLst>
                                          <p:attrName>ppt_y</p:attrName>
                                        </p:attrNameLst>
                                      </p:cBhvr>
                                      <p:tavLst>
                                        <p:tav tm="0">
                                          <p:val>
                                            <p:strVal val="1+#ppt_h/2"/>
                                          </p:val>
                                        </p:tav>
                                        <p:tav tm="100000">
                                          <p:val>
                                            <p:strVal val="#ppt_y"/>
                                          </p:val>
                                        </p:tav>
                                      </p:tavLst>
                                    </p:anim>
                                  </p:childTnLst>
                                </p:cTn>
                              </p:par>
                              <p:par>
                                <p:cTn id="25" presetID="2" presetClass="entr" presetSubtype="1" fill="hold" grpId="0" nodeType="withEffect">
                                  <p:stCondLst>
                                    <p:cond delay="0"/>
                                  </p:stCondLst>
                                  <p:childTnLst>
                                    <p:set>
                                      <p:cBhvr>
                                        <p:cTn id="26" dur="1" fill="hold">
                                          <p:stCondLst>
                                            <p:cond delay="0"/>
                                          </p:stCondLst>
                                        </p:cTn>
                                        <p:tgtEl>
                                          <p:spTgt spid="13"/>
                                        </p:tgtEl>
                                        <p:attrNameLst>
                                          <p:attrName>style.visibility</p:attrName>
                                        </p:attrNameLst>
                                      </p:cBhvr>
                                      <p:to>
                                        <p:strVal val="visible"/>
                                      </p:to>
                                    </p:set>
                                    <p:anim calcmode="lin" valueType="num">
                                      <p:cBhvr additive="base">
                                        <p:cTn id="27" dur="500" fill="hold"/>
                                        <p:tgtEl>
                                          <p:spTgt spid="13"/>
                                        </p:tgtEl>
                                        <p:attrNameLst>
                                          <p:attrName>ppt_x</p:attrName>
                                        </p:attrNameLst>
                                      </p:cBhvr>
                                      <p:tavLst>
                                        <p:tav tm="0">
                                          <p:val>
                                            <p:strVal val="#ppt_x"/>
                                          </p:val>
                                        </p:tav>
                                        <p:tav tm="100000">
                                          <p:val>
                                            <p:strVal val="#ppt_x"/>
                                          </p:val>
                                        </p:tav>
                                      </p:tavLst>
                                    </p:anim>
                                    <p:anim calcmode="lin" valueType="num">
                                      <p:cBhvr additive="base">
                                        <p:cTn id="28" dur="500" fill="hold"/>
                                        <p:tgtEl>
                                          <p:spTgt spid="13"/>
                                        </p:tgtEl>
                                        <p:attrNameLst>
                                          <p:attrName>ppt_y</p:attrName>
                                        </p:attrNameLst>
                                      </p:cBhvr>
                                      <p:tavLst>
                                        <p:tav tm="0">
                                          <p:val>
                                            <p:strVal val="0-#ppt_h/2"/>
                                          </p:val>
                                        </p:tav>
                                        <p:tav tm="100000">
                                          <p:val>
                                            <p:strVal val="#ppt_y"/>
                                          </p:val>
                                        </p:tav>
                                      </p:tavLst>
                                    </p:anim>
                                  </p:childTnLst>
                                </p:cTn>
                              </p:par>
                              <p:par>
                                <p:cTn id="29" presetID="2" presetClass="entr" presetSubtype="1" fill="hold" grpId="0" nodeType="withEffect">
                                  <p:stCondLst>
                                    <p:cond delay="0"/>
                                  </p:stCondLst>
                                  <p:childTnLst>
                                    <p:set>
                                      <p:cBhvr>
                                        <p:cTn id="30" dur="1" fill="hold">
                                          <p:stCondLst>
                                            <p:cond delay="0"/>
                                          </p:stCondLst>
                                        </p:cTn>
                                        <p:tgtEl>
                                          <p:spTgt spid="14"/>
                                        </p:tgtEl>
                                        <p:attrNameLst>
                                          <p:attrName>style.visibility</p:attrName>
                                        </p:attrNameLst>
                                      </p:cBhvr>
                                      <p:to>
                                        <p:strVal val="visible"/>
                                      </p:to>
                                    </p:set>
                                    <p:anim calcmode="lin" valueType="num">
                                      <p:cBhvr additive="base">
                                        <p:cTn id="31" dur="500" fill="hold"/>
                                        <p:tgtEl>
                                          <p:spTgt spid="14"/>
                                        </p:tgtEl>
                                        <p:attrNameLst>
                                          <p:attrName>ppt_x</p:attrName>
                                        </p:attrNameLst>
                                      </p:cBhvr>
                                      <p:tavLst>
                                        <p:tav tm="0">
                                          <p:val>
                                            <p:strVal val="#ppt_x"/>
                                          </p:val>
                                        </p:tav>
                                        <p:tav tm="100000">
                                          <p:val>
                                            <p:strVal val="#ppt_x"/>
                                          </p:val>
                                        </p:tav>
                                      </p:tavLst>
                                    </p:anim>
                                    <p:anim calcmode="lin" valueType="num">
                                      <p:cBhvr additive="base">
                                        <p:cTn id="32" dur="500" fill="hold"/>
                                        <p:tgtEl>
                                          <p:spTgt spid="14"/>
                                        </p:tgtEl>
                                        <p:attrNameLst>
                                          <p:attrName>ppt_y</p:attrName>
                                        </p:attrNameLst>
                                      </p:cBhvr>
                                      <p:tavLst>
                                        <p:tav tm="0">
                                          <p:val>
                                            <p:strVal val="0-#ppt_h/2"/>
                                          </p:val>
                                        </p:tav>
                                        <p:tav tm="100000">
                                          <p:val>
                                            <p:strVal val="#ppt_y"/>
                                          </p:val>
                                        </p:tav>
                                      </p:tavLst>
                                    </p:anim>
                                  </p:childTnLst>
                                </p:cTn>
                              </p:par>
                              <p:par>
                                <p:cTn id="33" presetID="2" presetClass="entr" presetSubtype="1" fill="hold" grpId="0" nodeType="withEffect">
                                  <p:stCondLst>
                                    <p:cond delay="0"/>
                                  </p:stCondLst>
                                  <p:childTnLst>
                                    <p:set>
                                      <p:cBhvr>
                                        <p:cTn id="34" dur="1" fill="hold">
                                          <p:stCondLst>
                                            <p:cond delay="0"/>
                                          </p:stCondLst>
                                        </p:cTn>
                                        <p:tgtEl>
                                          <p:spTgt spid="15"/>
                                        </p:tgtEl>
                                        <p:attrNameLst>
                                          <p:attrName>style.visibility</p:attrName>
                                        </p:attrNameLst>
                                      </p:cBhvr>
                                      <p:to>
                                        <p:strVal val="visible"/>
                                      </p:to>
                                    </p:set>
                                    <p:anim calcmode="lin" valueType="num">
                                      <p:cBhvr additive="base">
                                        <p:cTn id="35" dur="500" fill="hold"/>
                                        <p:tgtEl>
                                          <p:spTgt spid="15"/>
                                        </p:tgtEl>
                                        <p:attrNameLst>
                                          <p:attrName>ppt_x</p:attrName>
                                        </p:attrNameLst>
                                      </p:cBhvr>
                                      <p:tavLst>
                                        <p:tav tm="0">
                                          <p:val>
                                            <p:strVal val="#ppt_x"/>
                                          </p:val>
                                        </p:tav>
                                        <p:tav tm="100000">
                                          <p:val>
                                            <p:strVal val="#ppt_x"/>
                                          </p:val>
                                        </p:tav>
                                      </p:tavLst>
                                    </p:anim>
                                    <p:anim calcmode="lin" valueType="num">
                                      <p:cBhvr additive="base">
                                        <p:cTn id="36" dur="500" fill="hold"/>
                                        <p:tgtEl>
                                          <p:spTgt spid="15"/>
                                        </p:tgtEl>
                                        <p:attrNameLst>
                                          <p:attrName>ppt_y</p:attrName>
                                        </p:attrNameLst>
                                      </p:cBhvr>
                                      <p:tavLst>
                                        <p:tav tm="0">
                                          <p:val>
                                            <p:strVal val="0-#ppt_h/2"/>
                                          </p:val>
                                        </p:tav>
                                        <p:tav tm="100000">
                                          <p:val>
                                            <p:strVal val="#ppt_y"/>
                                          </p:val>
                                        </p:tav>
                                      </p:tavLst>
                                    </p:anim>
                                  </p:childTnLst>
                                </p:cTn>
                              </p:par>
                              <p:par>
                                <p:cTn id="37" presetID="2" presetClass="entr" presetSubtype="1" fill="hold" grpId="0" nodeType="withEffect">
                                  <p:stCondLst>
                                    <p:cond delay="0"/>
                                  </p:stCondLst>
                                  <p:childTnLst>
                                    <p:set>
                                      <p:cBhvr>
                                        <p:cTn id="38" dur="1" fill="hold">
                                          <p:stCondLst>
                                            <p:cond delay="0"/>
                                          </p:stCondLst>
                                        </p:cTn>
                                        <p:tgtEl>
                                          <p:spTgt spid="16"/>
                                        </p:tgtEl>
                                        <p:attrNameLst>
                                          <p:attrName>style.visibility</p:attrName>
                                        </p:attrNameLst>
                                      </p:cBhvr>
                                      <p:to>
                                        <p:strVal val="visible"/>
                                      </p:to>
                                    </p:set>
                                    <p:anim calcmode="lin" valueType="num">
                                      <p:cBhvr additive="base">
                                        <p:cTn id="39" dur="500" fill="hold"/>
                                        <p:tgtEl>
                                          <p:spTgt spid="16"/>
                                        </p:tgtEl>
                                        <p:attrNameLst>
                                          <p:attrName>ppt_x</p:attrName>
                                        </p:attrNameLst>
                                      </p:cBhvr>
                                      <p:tavLst>
                                        <p:tav tm="0">
                                          <p:val>
                                            <p:strVal val="#ppt_x"/>
                                          </p:val>
                                        </p:tav>
                                        <p:tav tm="100000">
                                          <p:val>
                                            <p:strVal val="#ppt_x"/>
                                          </p:val>
                                        </p:tav>
                                      </p:tavLst>
                                    </p:anim>
                                    <p:anim calcmode="lin" valueType="num">
                                      <p:cBhvr additive="base">
                                        <p:cTn id="40" dur="500" fill="hold"/>
                                        <p:tgtEl>
                                          <p:spTgt spid="16"/>
                                        </p:tgtEl>
                                        <p:attrNameLst>
                                          <p:attrName>ppt_y</p:attrName>
                                        </p:attrNameLst>
                                      </p:cBhvr>
                                      <p:tavLst>
                                        <p:tav tm="0">
                                          <p:val>
                                            <p:strVal val="0-#ppt_h/2"/>
                                          </p:val>
                                        </p:tav>
                                        <p:tav tm="100000">
                                          <p:val>
                                            <p:strVal val="#ppt_y"/>
                                          </p:val>
                                        </p:tav>
                                      </p:tavLst>
                                    </p:anim>
                                  </p:childTnLst>
                                </p:cTn>
                              </p:par>
                              <p:par>
                                <p:cTn id="41" presetID="2" presetClass="entr" presetSubtype="1" fill="hold" grpId="0" nodeType="withEffect">
                                  <p:stCondLst>
                                    <p:cond delay="0"/>
                                  </p:stCondLst>
                                  <p:childTnLst>
                                    <p:set>
                                      <p:cBhvr>
                                        <p:cTn id="42" dur="1" fill="hold">
                                          <p:stCondLst>
                                            <p:cond delay="0"/>
                                          </p:stCondLst>
                                        </p:cTn>
                                        <p:tgtEl>
                                          <p:spTgt spid="17"/>
                                        </p:tgtEl>
                                        <p:attrNameLst>
                                          <p:attrName>style.visibility</p:attrName>
                                        </p:attrNameLst>
                                      </p:cBhvr>
                                      <p:to>
                                        <p:strVal val="visible"/>
                                      </p:to>
                                    </p:set>
                                    <p:anim calcmode="lin" valueType="num">
                                      <p:cBhvr additive="base">
                                        <p:cTn id="43" dur="500" fill="hold"/>
                                        <p:tgtEl>
                                          <p:spTgt spid="17"/>
                                        </p:tgtEl>
                                        <p:attrNameLst>
                                          <p:attrName>ppt_x</p:attrName>
                                        </p:attrNameLst>
                                      </p:cBhvr>
                                      <p:tavLst>
                                        <p:tav tm="0">
                                          <p:val>
                                            <p:strVal val="#ppt_x"/>
                                          </p:val>
                                        </p:tav>
                                        <p:tav tm="100000">
                                          <p:val>
                                            <p:strVal val="#ppt_x"/>
                                          </p:val>
                                        </p:tav>
                                      </p:tavLst>
                                    </p:anim>
                                    <p:anim calcmode="lin" valueType="num">
                                      <p:cBhvr additive="base">
                                        <p:cTn id="44" dur="500" fill="hold"/>
                                        <p:tgtEl>
                                          <p:spTgt spid="17"/>
                                        </p:tgtEl>
                                        <p:attrNameLst>
                                          <p:attrName>ppt_y</p:attrName>
                                        </p:attrNameLst>
                                      </p:cBhvr>
                                      <p:tavLst>
                                        <p:tav tm="0">
                                          <p:val>
                                            <p:strVal val="0-#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1" presetClass="entr" presetSubtype="0" fill="hold" grpId="1" nodeType="clickEffect">
                                  <p:stCondLst>
                                    <p:cond delay="0"/>
                                  </p:stCondLst>
                                  <p:iterate type="lt">
                                    <p:tmPct val="10000"/>
                                  </p:iterate>
                                  <p:childTnLst>
                                    <p:set>
                                      <p:cBhvr>
                                        <p:cTn id="48" dur="1" fill="hold">
                                          <p:stCondLst>
                                            <p:cond delay="0"/>
                                          </p:stCondLst>
                                        </p:cTn>
                                        <p:tgtEl>
                                          <p:spTgt spid="62"/>
                                        </p:tgtEl>
                                        <p:attrNameLst>
                                          <p:attrName>style.visibility</p:attrName>
                                        </p:attrNameLst>
                                      </p:cBhvr>
                                      <p:to>
                                        <p:strVal val="visible"/>
                                      </p:to>
                                    </p:set>
                                    <p:anim calcmode="lin" valueType="num">
                                      <p:cBhvr>
                                        <p:cTn id="49" dur="500" fill="hold"/>
                                        <p:tgtEl>
                                          <p:spTgt spid="62"/>
                                        </p:tgtEl>
                                        <p:attrNameLst>
                                          <p:attrName>ppt_x</p:attrName>
                                        </p:attrNameLst>
                                      </p:cBhvr>
                                      <p:tavLst>
                                        <p:tav tm="0">
                                          <p:val>
                                            <p:strVal val="#ppt_x"/>
                                          </p:val>
                                        </p:tav>
                                        <p:tav tm="50000">
                                          <p:val>
                                            <p:strVal val="#ppt_x+.1"/>
                                          </p:val>
                                        </p:tav>
                                        <p:tav tm="100000">
                                          <p:val>
                                            <p:strVal val="#ppt_x"/>
                                          </p:val>
                                        </p:tav>
                                      </p:tavLst>
                                    </p:anim>
                                    <p:anim calcmode="lin" valueType="num">
                                      <p:cBhvr>
                                        <p:cTn id="50" dur="500" fill="hold"/>
                                        <p:tgtEl>
                                          <p:spTgt spid="62"/>
                                        </p:tgtEl>
                                        <p:attrNameLst>
                                          <p:attrName>ppt_y</p:attrName>
                                        </p:attrNameLst>
                                      </p:cBhvr>
                                      <p:tavLst>
                                        <p:tav tm="0">
                                          <p:val>
                                            <p:strVal val="#ppt_y"/>
                                          </p:val>
                                        </p:tav>
                                        <p:tav tm="100000">
                                          <p:val>
                                            <p:strVal val="#ppt_y"/>
                                          </p:val>
                                        </p:tav>
                                      </p:tavLst>
                                    </p:anim>
                                    <p:anim calcmode="lin" valueType="num">
                                      <p:cBhvr>
                                        <p:cTn id="51" dur="500" fill="hold"/>
                                        <p:tgtEl>
                                          <p:spTgt spid="62"/>
                                        </p:tgtEl>
                                        <p:attrNameLst>
                                          <p:attrName>ppt_h</p:attrName>
                                        </p:attrNameLst>
                                      </p:cBhvr>
                                      <p:tavLst>
                                        <p:tav tm="0">
                                          <p:val>
                                            <p:strVal val="#ppt_h/10"/>
                                          </p:val>
                                        </p:tav>
                                        <p:tav tm="50000">
                                          <p:val>
                                            <p:strVal val="#ppt_h+.01"/>
                                          </p:val>
                                        </p:tav>
                                        <p:tav tm="100000">
                                          <p:val>
                                            <p:strVal val="#ppt_h"/>
                                          </p:val>
                                        </p:tav>
                                      </p:tavLst>
                                    </p:anim>
                                    <p:anim calcmode="lin" valueType="num">
                                      <p:cBhvr>
                                        <p:cTn id="52" dur="500" fill="hold"/>
                                        <p:tgtEl>
                                          <p:spTgt spid="62"/>
                                        </p:tgtEl>
                                        <p:attrNameLst>
                                          <p:attrName>ppt_w</p:attrName>
                                        </p:attrNameLst>
                                      </p:cBhvr>
                                      <p:tavLst>
                                        <p:tav tm="0">
                                          <p:val>
                                            <p:strVal val="#ppt_w/10"/>
                                          </p:val>
                                        </p:tav>
                                        <p:tav tm="50000">
                                          <p:val>
                                            <p:strVal val="#ppt_w+.01"/>
                                          </p:val>
                                        </p:tav>
                                        <p:tav tm="100000">
                                          <p:val>
                                            <p:strVal val="#ppt_w"/>
                                          </p:val>
                                        </p:tav>
                                      </p:tavLst>
                                    </p:anim>
                                    <p:animEffect transition="in" filter="fade">
                                      <p:cBhvr>
                                        <p:cTn id="53" dur="500" tmFilter="0,0; .5, 1; 1, 1"/>
                                        <p:tgtEl>
                                          <p:spTgt spid="62"/>
                                        </p:tgtEl>
                                      </p:cBhvr>
                                    </p:animEffect>
                                  </p:childTnLst>
                                </p:cTn>
                              </p:par>
                            </p:childTnLst>
                          </p:cTn>
                        </p:par>
                      </p:childTnLst>
                    </p:cTn>
                  </p:par>
                  <p:par>
                    <p:cTn id="54" fill="hold">
                      <p:stCondLst>
                        <p:cond delay="indefinite"/>
                      </p:stCondLst>
                      <p:childTnLst>
                        <p:par>
                          <p:cTn id="55" fill="hold">
                            <p:stCondLst>
                              <p:cond delay="0"/>
                            </p:stCondLst>
                            <p:childTnLst>
                              <p:par>
                                <p:cTn id="56" presetID="42" presetClass="entr" presetSubtype="0" fill="hold" grpId="0" nodeType="clickEffect">
                                  <p:stCondLst>
                                    <p:cond delay="0"/>
                                  </p:stCondLst>
                                  <p:childTnLst>
                                    <p:set>
                                      <p:cBhvr>
                                        <p:cTn id="57" dur="1" fill="hold">
                                          <p:stCondLst>
                                            <p:cond delay="0"/>
                                          </p:stCondLst>
                                        </p:cTn>
                                        <p:tgtEl>
                                          <p:spTgt spid="64"/>
                                        </p:tgtEl>
                                        <p:attrNameLst>
                                          <p:attrName>style.visibility</p:attrName>
                                        </p:attrNameLst>
                                      </p:cBhvr>
                                      <p:to>
                                        <p:strVal val="visible"/>
                                      </p:to>
                                    </p:set>
                                    <p:animEffect transition="in" filter="fade">
                                      <p:cBhvr>
                                        <p:cTn id="58" dur="1000"/>
                                        <p:tgtEl>
                                          <p:spTgt spid="64"/>
                                        </p:tgtEl>
                                      </p:cBhvr>
                                    </p:animEffect>
                                    <p:anim calcmode="lin" valueType="num">
                                      <p:cBhvr>
                                        <p:cTn id="59" dur="1000" fill="hold"/>
                                        <p:tgtEl>
                                          <p:spTgt spid="64"/>
                                        </p:tgtEl>
                                        <p:attrNameLst>
                                          <p:attrName>ppt_x</p:attrName>
                                        </p:attrNameLst>
                                      </p:cBhvr>
                                      <p:tavLst>
                                        <p:tav tm="0">
                                          <p:val>
                                            <p:strVal val="#ppt_x"/>
                                          </p:val>
                                        </p:tav>
                                        <p:tav tm="100000">
                                          <p:val>
                                            <p:strVal val="#ppt_x"/>
                                          </p:val>
                                        </p:tav>
                                      </p:tavLst>
                                    </p:anim>
                                    <p:anim calcmode="lin" valueType="num">
                                      <p:cBhvr>
                                        <p:cTn id="60" dur="1000" fill="hold"/>
                                        <p:tgtEl>
                                          <p:spTgt spid="6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P spid="12" grpId="0" animBg="1"/>
      <p:bldP spid="13" grpId="0" animBg="1"/>
      <p:bldP spid="14" grpId="0" bldLvl="0" animBg="1"/>
      <p:bldP spid="15" grpId="0" animBg="1"/>
      <p:bldP spid="16" grpId="0" animBg="1"/>
      <p:bldP spid="17" grpId="0" animBg="1"/>
      <p:bldP spid="62" grpId="1"/>
      <p:bldP spid="64" grpId="0"/>
    </p:bld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ECEFF1"/>
        </a:solidFill>
        <a:effectLst/>
      </p:bgPr>
    </p:bg>
    <p:spTree>
      <p:nvGrpSpPr>
        <p:cNvPr id="1" name=""/>
        <p:cNvGrpSpPr/>
        <p:nvPr/>
      </p:nvGrpSpPr>
      <p:grpSpPr>
        <a:xfrm>
          <a:off x="0" y="0"/>
          <a:ext cx="0" cy="0"/>
          <a:chOff x="0" y="0"/>
          <a:chExt cx="0" cy="0"/>
        </a:xfrm>
      </p:grpSpPr>
      <p:sp>
        <p:nvSpPr>
          <p:cNvPr id="33" name="FLYING IMPRESSION FID FEIZHAO    qq:1964271550"/>
          <p:cNvSpPr/>
          <p:nvPr/>
        </p:nvSpPr>
        <p:spPr bwMode="auto">
          <a:xfrm flipV="1">
            <a:off x="-2" y="5573201"/>
            <a:ext cx="1254035" cy="1284795"/>
          </a:xfrm>
          <a:prstGeom prst="rect">
            <a:avLst/>
          </a:prstGeom>
          <a:solidFill>
            <a:srgbClr val="33C3A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42" name="FLYING IMPRESSION FID FEIZHAO    qq:1964271550"/>
          <p:cNvSpPr/>
          <p:nvPr/>
        </p:nvSpPr>
        <p:spPr bwMode="auto">
          <a:xfrm flipV="1">
            <a:off x="-2" y="4180860"/>
            <a:ext cx="1254035" cy="1284795"/>
          </a:xfrm>
          <a:prstGeom prst="rect">
            <a:avLst/>
          </a:prstGeom>
          <a:solidFill>
            <a:srgbClr val="FCB0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43" name="FLYING IMPRESSION FID FEIZHAO    qq:1964271550"/>
          <p:cNvSpPr/>
          <p:nvPr/>
        </p:nvSpPr>
        <p:spPr bwMode="auto">
          <a:xfrm flipV="1">
            <a:off x="-2" y="2786598"/>
            <a:ext cx="1254035" cy="1284795"/>
          </a:xfrm>
          <a:prstGeom prst="rect">
            <a:avLst/>
          </a:prstGeom>
          <a:solidFill>
            <a:srgbClr val="EB5F5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44" name="FLYING IMPRESSION FID FEIZHAO    qq:1964271550"/>
          <p:cNvSpPr/>
          <p:nvPr/>
        </p:nvSpPr>
        <p:spPr bwMode="auto">
          <a:xfrm flipV="1">
            <a:off x="-2" y="1392337"/>
            <a:ext cx="1254035" cy="1284795"/>
          </a:xfrm>
          <a:prstGeom prst="rect">
            <a:avLst/>
          </a:prstGeom>
          <a:solidFill>
            <a:srgbClr val="52C2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45" name="FLYING IMPRESSION FID FEIZHAO    qq:1964271550"/>
          <p:cNvSpPr/>
          <p:nvPr/>
        </p:nvSpPr>
        <p:spPr bwMode="auto">
          <a:xfrm flipV="1">
            <a:off x="-2" y="0"/>
            <a:ext cx="1254035" cy="1282874"/>
          </a:xfrm>
          <a:prstGeom prst="rect">
            <a:avLst/>
          </a:prstGeom>
          <a:solidFill>
            <a:srgbClr val="36455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46" name="FLYING IMPRESSION FID FEIZHAO    qq:1964271550"/>
          <p:cNvSpPr/>
          <p:nvPr/>
        </p:nvSpPr>
        <p:spPr bwMode="auto">
          <a:xfrm flipV="1">
            <a:off x="11826240" y="5573201"/>
            <a:ext cx="365760" cy="1284795"/>
          </a:xfrm>
          <a:prstGeom prst="rect">
            <a:avLst/>
          </a:prstGeom>
          <a:solidFill>
            <a:srgbClr val="33C3A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47" name="FLYING IMPRESSION FID FEIZHAO    qq:1964271550"/>
          <p:cNvSpPr/>
          <p:nvPr/>
        </p:nvSpPr>
        <p:spPr bwMode="auto">
          <a:xfrm flipV="1">
            <a:off x="11826240" y="4180860"/>
            <a:ext cx="365760" cy="1284795"/>
          </a:xfrm>
          <a:prstGeom prst="rect">
            <a:avLst/>
          </a:prstGeom>
          <a:solidFill>
            <a:srgbClr val="FCB0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48" name="FLYING IMPRESSION FID FEIZHAO    qq:1964271550"/>
          <p:cNvSpPr/>
          <p:nvPr/>
        </p:nvSpPr>
        <p:spPr bwMode="auto">
          <a:xfrm flipV="1">
            <a:off x="11826240" y="2786598"/>
            <a:ext cx="365760" cy="1284795"/>
          </a:xfrm>
          <a:prstGeom prst="rect">
            <a:avLst/>
          </a:prstGeom>
          <a:solidFill>
            <a:srgbClr val="EB5F5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49" name="FLYING IMPRESSION FID FEIZHAO    qq:1964271550"/>
          <p:cNvSpPr/>
          <p:nvPr/>
        </p:nvSpPr>
        <p:spPr bwMode="auto">
          <a:xfrm flipV="1">
            <a:off x="11826240" y="1392337"/>
            <a:ext cx="365760" cy="1284795"/>
          </a:xfrm>
          <a:prstGeom prst="rect">
            <a:avLst/>
          </a:prstGeom>
          <a:solidFill>
            <a:srgbClr val="52C2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50" name="FLYING IMPRESSION FID FEIZHAO    qq:1964271550"/>
          <p:cNvSpPr/>
          <p:nvPr/>
        </p:nvSpPr>
        <p:spPr bwMode="auto">
          <a:xfrm flipV="1">
            <a:off x="11826240" y="0"/>
            <a:ext cx="365760" cy="1282874"/>
          </a:xfrm>
          <a:prstGeom prst="rect">
            <a:avLst/>
          </a:prstGeom>
          <a:solidFill>
            <a:srgbClr val="36455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14" name="FLYING IMPRESSION FID FEIZHAO    qq:1964271550"/>
          <p:cNvSpPr txBox="1"/>
          <p:nvPr/>
        </p:nvSpPr>
        <p:spPr>
          <a:xfrm>
            <a:off x="1254313" y="218"/>
            <a:ext cx="3840480" cy="829945"/>
          </a:xfrm>
          <a:prstGeom prst="rect">
            <a:avLst/>
          </a:prstGeom>
          <a:noFill/>
        </p:spPr>
        <p:txBody>
          <a:bodyPr wrap="none" rtlCol="0">
            <a:spAutoFit/>
          </a:bodyPr>
          <a:p>
            <a:r>
              <a:rPr lang="zh-CN" altLang="en-US" sz="4800" dirty="0">
                <a:solidFill>
                  <a:srgbClr val="EB5F56"/>
                </a:solidFill>
                <a:latin typeface="微软雅黑" panose="020B0503020204020204" pitchFamily="34" charset="-122"/>
                <a:ea typeface="微软雅黑" panose="020B0503020204020204" pitchFamily="34" charset="-122"/>
              </a:rPr>
              <a:t>课程配套服务</a:t>
            </a:r>
            <a:endParaRPr lang="zh-CN" altLang="en-US" sz="4800" dirty="0">
              <a:solidFill>
                <a:srgbClr val="EB5F56"/>
              </a:solidFill>
              <a:latin typeface="微软雅黑" panose="020B0503020204020204" pitchFamily="34" charset="-122"/>
              <a:ea typeface="微软雅黑" panose="020B0503020204020204" pitchFamily="34" charset="-122"/>
            </a:endParaRPr>
          </a:p>
        </p:txBody>
      </p:sp>
      <p:sp>
        <p:nvSpPr>
          <p:cNvPr id="157" name="ïśľîḍè"/>
          <p:cNvSpPr txBox="1"/>
          <p:nvPr/>
        </p:nvSpPr>
        <p:spPr>
          <a:xfrm>
            <a:off x="2101850" y="1743075"/>
            <a:ext cx="1797050" cy="724535"/>
          </a:xfrm>
          <a:prstGeom prst="rect">
            <a:avLst/>
          </a:prstGeom>
          <a:solidFill>
            <a:schemeClr val="bg1"/>
          </a:solidFill>
          <a:effectLst>
            <a:outerShdw blurRad="50800" dist="38100" dir="5400000" algn="t" rotWithShape="0">
              <a:prstClr val="black">
                <a:alpha val="9000"/>
              </a:prstClr>
            </a:outerShdw>
          </a:effectLst>
        </p:spPr>
        <p:txBody>
          <a:bodyPr wrap="square" lIns="91440" tIns="45720" rIns="91440" bIns="4572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endParaRPr lang="en-US" altLang="zh-CN" sz="2400" dirty="0">
              <a:solidFill>
                <a:srgbClr val="4D4D4D"/>
              </a:solidFill>
              <a:latin typeface="黑体" panose="02010609060101010101" charset="-122"/>
              <a:ea typeface="黑体" panose="02010609060101010101" charset="-122"/>
            </a:endParaRPr>
          </a:p>
        </p:txBody>
      </p:sp>
      <p:sp>
        <p:nvSpPr>
          <p:cNvPr id="158" name="íṥlîḍe"/>
          <p:cNvSpPr txBox="1"/>
          <p:nvPr/>
        </p:nvSpPr>
        <p:spPr>
          <a:xfrm>
            <a:off x="2101850" y="1243330"/>
            <a:ext cx="1797050" cy="499745"/>
          </a:xfrm>
          <a:prstGeom prst="rect">
            <a:avLst/>
          </a:prstGeom>
          <a:solidFill>
            <a:srgbClr val="00B0F0"/>
          </a:solidFill>
          <a:ln>
            <a:noFill/>
          </a:ln>
        </p:spPr>
        <p:txBody>
          <a:bodyPr spcFirstLastPara="1" wrap="square" lIns="91440" tIns="45720" rIns="91440" bIns="45720" anchor="ctr" anchorCtr="0">
            <a:normAutofit/>
          </a:bodyPr>
          <a:lstStyle>
            <a:defPPr>
              <a:defRPr lang="zh-CN"/>
            </a:defPPr>
            <a:lvl1pPr algn="ctr">
              <a:spcBef>
                <a:spcPct val="0"/>
              </a:spcBef>
              <a:defRPr sz="1600">
                <a:solidFill>
                  <a:schemeClr val="bg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r>
              <a:rPr lang="en-US" sz="1750">
                <a:latin typeface="黑体" panose="02010609060101010101" charset="-122"/>
                <a:ea typeface="黑体" panose="02010609060101010101" charset="-122"/>
              </a:rPr>
              <a:t>01.</a:t>
            </a:r>
            <a:r>
              <a:rPr lang="zh-CN" altLang="en-US" sz="1750">
                <a:latin typeface="黑体" panose="02010609060101010101" charset="-122"/>
                <a:ea typeface="黑体" panose="02010609060101010101" charset="-122"/>
              </a:rPr>
              <a:t>答疑服务</a:t>
            </a:r>
            <a:endParaRPr lang="zh-CN" altLang="en-US" sz="1750" dirty="0">
              <a:latin typeface="黑体" panose="02010609060101010101" charset="-122"/>
              <a:ea typeface="黑体" panose="02010609060101010101" charset="-122"/>
            </a:endParaRPr>
          </a:p>
        </p:txBody>
      </p:sp>
      <p:sp>
        <p:nvSpPr>
          <p:cNvPr id="5" name="文本框 4"/>
          <p:cNvSpPr txBox="1"/>
          <p:nvPr/>
        </p:nvSpPr>
        <p:spPr>
          <a:xfrm>
            <a:off x="2101850" y="1787525"/>
            <a:ext cx="1758950" cy="521970"/>
          </a:xfrm>
          <a:prstGeom prst="rect">
            <a:avLst/>
          </a:prstGeom>
          <a:noFill/>
        </p:spPr>
        <p:txBody>
          <a:bodyPr wrap="square" rtlCol="0">
            <a:spAutoFit/>
          </a:bodyPr>
          <a:p>
            <a:pPr algn="ctr"/>
            <a:r>
              <a:rPr lang="zh-CN" altLang="en-US" sz="1400">
                <a:latin typeface="微软雅黑" panose="020B0503020204020204" pitchFamily="34" charset="-122"/>
                <a:ea typeface="微软雅黑" panose="020B0503020204020204" pitchFamily="34" charset="-122"/>
              </a:rPr>
              <a:t>专门的答疑老师替学员解答问题</a:t>
            </a:r>
            <a:endParaRPr lang="zh-CN" altLang="en-US" sz="1400">
              <a:latin typeface="微软雅黑" panose="020B0503020204020204" pitchFamily="34" charset="-122"/>
              <a:ea typeface="微软雅黑" panose="020B0503020204020204" pitchFamily="34" charset="-122"/>
            </a:endParaRPr>
          </a:p>
        </p:txBody>
      </p:sp>
      <p:sp>
        <p:nvSpPr>
          <p:cNvPr id="6" name="ïśľîḍè"/>
          <p:cNvSpPr txBox="1"/>
          <p:nvPr/>
        </p:nvSpPr>
        <p:spPr>
          <a:xfrm>
            <a:off x="4378960" y="1743075"/>
            <a:ext cx="1797050" cy="724535"/>
          </a:xfrm>
          <a:prstGeom prst="rect">
            <a:avLst/>
          </a:prstGeom>
          <a:solidFill>
            <a:schemeClr val="bg1"/>
          </a:solidFill>
          <a:effectLst>
            <a:outerShdw blurRad="50800" dist="38100" dir="5400000" algn="t" rotWithShape="0">
              <a:prstClr val="black">
                <a:alpha val="9000"/>
              </a:prstClr>
            </a:outerShdw>
          </a:effectLst>
        </p:spPr>
        <p:txBody>
          <a:bodyPr wrap="square" lIns="91440" tIns="45720" rIns="91440" bIns="4572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endParaRPr lang="en-US" altLang="zh-CN" sz="2400" dirty="0">
              <a:solidFill>
                <a:srgbClr val="4D4D4D"/>
              </a:solidFill>
              <a:latin typeface="黑体" panose="02010609060101010101" charset="-122"/>
              <a:ea typeface="黑体" panose="02010609060101010101" charset="-122"/>
            </a:endParaRPr>
          </a:p>
        </p:txBody>
      </p:sp>
      <p:sp>
        <p:nvSpPr>
          <p:cNvPr id="7" name="íṥlîḍe"/>
          <p:cNvSpPr txBox="1"/>
          <p:nvPr/>
        </p:nvSpPr>
        <p:spPr>
          <a:xfrm>
            <a:off x="4378960" y="1243330"/>
            <a:ext cx="1797050" cy="499745"/>
          </a:xfrm>
          <a:prstGeom prst="rect">
            <a:avLst/>
          </a:prstGeom>
          <a:solidFill>
            <a:srgbClr val="00B0F0"/>
          </a:solidFill>
          <a:ln>
            <a:noFill/>
          </a:ln>
        </p:spPr>
        <p:txBody>
          <a:bodyPr spcFirstLastPara="1" wrap="square" lIns="91440" tIns="45720" rIns="91440" bIns="45720" anchor="ctr" anchorCtr="0">
            <a:normAutofit/>
          </a:bodyPr>
          <a:lstStyle>
            <a:defPPr>
              <a:defRPr lang="zh-CN"/>
            </a:defPPr>
            <a:lvl1pPr algn="ctr">
              <a:spcBef>
                <a:spcPct val="0"/>
              </a:spcBef>
              <a:defRPr sz="1600">
                <a:solidFill>
                  <a:schemeClr val="bg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r>
              <a:rPr lang="en-US" sz="1750">
                <a:latin typeface="黑体" panose="02010609060101010101" charset="-122"/>
                <a:ea typeface="黑体" panose="02010609060101010101" charset="-122"/>
              </a:rPr>
              <a:t>02.</a:t>
            </a:r>
            <a:r>
              <a:rPr lang="zh-CN" altLang="en-US" sz="1750">
                <a:latin typeface="黑体" panose="02010609060101010101" charset="-122"/>
                <a:ea typeface="黑体" panose="02010609060101010101" charset="-122"/>
              </a:rPr>
              <a:t>学习计划</a:t>
            </a:r>
            <a:endParaRPr lang="zh-CN" altLang="en-US" sz="1750" dirty="0">
              <a:latin typeface="黑体" panose="02010609060101010101" charset="-122"/>
              <a:ea typeface="黑体" panose="02010609060101010101" charset="-122"/>
            </a:endParaRPr>
          </a:p>
        </p:txBody>
      </p:sp>
      <p:sp>
        <p:nvSpPr>
          <p:cNvPr id="8" name="文本框 7"/>
          <p:cNvSpPr txBox="1"/>
          <p:nvPr/>
        </p:nvSpPr>
        <p:spPr>
          <a:xfrm>
            <a:off x="4378960" y="1787525"/>
            <a:ext cx="1758950" cy="521970"/>
          </a:xfrm>
          <a:prstGeom prst="rect">
            <a:avLst/>
          </a:prstGeom>
          <a:noFill/>
        </p:spPr>
        <p:txBody>
          <a:bodyPr wrap="square" rtlCol="0">
            <a:spAutoFit/>
          </a:bodyPr>
          <a:p>
            <a:pPr algn="ctr"/>
            <a:r>
              <a:rPr lang="en-US" altLang="zh-CN" sz="1400">
                <a:latin typeface="微软雅黑" panose="020B0503020204020204" pitchFamily="34" charset="-122"/>
                <a:ea typeface="微软雅黑" panose="020B0503020204020204" pitchFamily="34" charset="-122"/>
                <a:cs typeface="微软雅黑" panose="020B0503020204020204" pitchFamily="34" charset="-122"/>
              </a:rPr>
              <a:t>1V1</a:t>
            </a:r>
            <a:r>
              <a:rPr lang="zh-CN" altLang="en-US" sz="1400">
                <a:latin typeface="微软雅黑" panose="020B0503020204020204" pitchFamily="34" charset="-122"/>
                <a:ea typeface="微软雅黑" panose="020B0503020204020204" pitchFamily="34" charset="-122"/>
                <a:cs typeface="微软雅黑" panose="020B0503020204020204" pitchFamily="34" charset="-122"/>
              </a:rPr>
              <a:t>为你定制专属的学习计划</a:t>
            </a:r>
            <a:endParaRPr lang="zh-CN" altLang="en-US" sz="14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9" name="ïśľîḍè"/>
          <p:cNvSpPr txBox="1"/>
          <p:nvPr/>
        </p:nvSpPr>
        <p:spPr>
          <a:xfrm>
            <a:off x="6585585" y="1743075"/>
            <a:ext cx="1797050" cy="724535"/>
          </a:xfrm>
          <a:prstGeom prst="rect">
            <a:avLst/>
          </a:prstGeom>
          <a:solidFill>
            <a:schemeClr val="bg1"/>
          </a:solidFill>
          <a:effectLst>
            <a:outerShdw blurRad="50800" dist="38100" dir="5400000" algn="t" rotWithShape="0">
              <a:prstClr val="black">
                <a:alpha val="9000"/>
              </a:prstClr>
            </a:outerShdw>
          </a:effectLst>
        </p:spPr>
        <p:txBody>
          <a:bodyPr wrap="square" lIns="91440" tIns="45720" rIns="91440" bIns="4572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endParaRPr lang="en-US" altLang="zh-CN" sz="2400" dirty="0">
              <a:solidFill>
                <a:srgbClr val="4D4D4D"/>
              </a:solidFill>
              <a:latin typeface="黑体" panose="02010609060101010101" charset="-122"/>
              <a:ea typeface="黑体" panose="02010609060101010101" charset="-122"/>
            </a:endParaRPr>
          </a:p>
        </p:txBody>
      </p:sp>
      <p:sp>
        <p:nvSpPr>
          <p:cNvPr id="10" name="íṥlîḍe"/>
          <p:cNvSpPr txBox="1"/>
          <p:nvPr/>
        </p:nvSpPr>
        <p:spPr>
          <a:xfrm>
            <a:off x="6585585" y="1243330"/>
            <a:ext cx="1797050" cy="499745"/>
          </a:xfrm>
          <a:prstGeom prst="rect">
            <a:avLst/>
          </a:prstGeom>
          <a:solidFill>
            <a:srgbClr val="00B0F0"/>
          </a:solidFill>
          <a:ln>
            <a:noFill/>
          </a:ln>
        </p:spPr>
        <p:txBody>
          <a:bodyPr spcFirstLastPara="1" wrap="square" lIns="91440" tIns="45720" rIns="91440" bIns="45720" anchor="ctr" anchorCtr="0">
            <a:normAutofit/>
          </a:bodyPr>
          <a:lstStyle>
            <a:defPPr>
              <a:defRPr lang="zh-CN"/>
            </a:defPPr>
            <a:lvl1pPr algn="ctr">
              <a:spcBef>
                <a:spcPct val="0"/>
              </a:spcBef>
              <a:defRPr sz="1600">
                <a:solidFill>
                  <a:schemeClr val="bg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r>
              <a:rPr lang="en-US" sz="1750">
                <a:latin typeface="黑体" panose="02010609060101010101" charset="-122"/>
                <a:ea typeface="黑体" panose="02010609060101010101" charset="-122"/>
              </a:rPr>
              <a:t>03.</a:t>
            </a:r>
            <a:r>
              <a:rPr lang="zh-CN" altLang="en-US" sz="1750">
                <a:latin typeface="黑体" panose="02010609060101010101" charset="-122"/>
                <a:ea typeface="黑体" panose="02010609060101010101" charset="-122"/>
              </a:rPr>
              <a:t>考核与作业</a:t>
            </a:r>
            <a:endParaRPr lang="zh-CN" altLang="en-US" sz="1750" dirty="0">
              <a:latin typeface="黑体" panose="02010609060101010101" charset="-122"/>
              <a:ea typeface="黑体" panose="02010609060101010101" charset="-122"/>
            </a:endParaRPr>
          </a:p>
        </p:txBody>
      </p:sp>
      <p:sp>
        <p:nvSpPr>
          <p:cNvPr id="11" name="文本框 10"/>
          <p:cNvSpPr txBox="1"/>
          <p:nvPr/>
        </p:nvSpPr>
        <p:spPr>
          <a:xfrm>
            <a:off x="6585585" y="1787525"/>
            <a:ext cx="1758950" cy="521970"/>
          </a:xfrm>
          <a:prstGeom prst="rect">
            <a:avLst/>
          </a:prstGeom>
          <a:noFill/>
        </p:spPr>
        <p:txBody>
          <a:bodyPr wrap="square" rtlCol="0">
            <a:spAutoFit/>
          </a:bodyPr>
          <a:p>
            <a:pPr algn="ctr"/>
            <a:r>
              <a:rPr lang="zh-CN" altLang="en-US" sz="1400">
                <a:latin typeface="微软雅黑" panose="020B0503020204020204" pitchFamily="34" charset="-122"/>
                <a:ea typeface="微软雅黑" panose="020B0503020204020204" pitchFamily="34" charset="-122"/>
              </a:rPr>
              <a:t>考核与作业意义在于理论与实践并行</a:t>
            </a:r>
            <a:endParaRPr lang="en-US" altLang="zh-CN" sz="1400">
              <a:latin typeface="微软雅黑" panose="020B0503020204020204" pitchFamily="34" charset="-122"/>
              <a:ea typeface="微软雅黑" panose="020B0503020204020204" pitchFamily="34" charset="-122"/>
            </a:endParaRPr>
          </a:p>
        </p:txBody>
      </p:sp>
      <p:sp>
        <p:nvSpPr>
          <p:cNvPr id="12" name="ïśľîḍè"/>
          <p:cNvSpPr txBox="1"/>
          <p:nvPr/>
        </p:nvSpPr>
        <p:spPr>
          <a:xfrm>
            <a:off x="9038590" y="1743075"/>
            <a:ext cx="1797050" cy="724535"/>
          </a:xfrm>
          <a:prstGeom prst="rect">
            <a:avLst/>
          </a:prstGeom>
          <a:solidFill>
            <a:schemeClr val="bg1"/>
          </a:solidFill>
          <a:effectLst>
            <a:outerShdw blurRad="50800" dist="38100" dir="5400000" algn="t" rotWithShape="0">
              <a:prstClr val="black">
                <a:alpha val="9000"/>
              </a:prstClr>
            </a:outerShdw>
          </a:effectLst>
        </p:spPr>
        <p:txBody>
          <a:bodyPr wrap="square" lIns="91440" tIns="45720" rIns="91440" bIns="4572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endParaRPr lang="en-US" altLang="zh-CN" sz="2400" dirty="0">
              <a:solidFill>
                <a:srgbClr val="4D4D4D"/>
              </a:solidFill>
              <a:latin typeface="黑体" panose="02010609060101010101" charset="-122"/>
              <a:ea typeface="黑体" panose="02010609060101010101" charset="-122"/>
            </a:endParaRPr>
          </a:p>
        </p:txBody>
      </p:sp>
      <p:sp>
        <p:nvSpPr>
          <p:cNvPr id="13" name="íṥlîḍe"/>
          <p:cNvSpPr txBox="1"/>
          <p:nvPr/>
        </p:nvSpPr>
        <p:spPr>
          <a:xfrm>
            <a:off x="9038590" y="1243330"/>
            <a:ext cx="1797050" cy="499745"/>
          </a:xfrm>
          <a:prstGeom prst="rect">
            <a:avLst/>
          </a:prstGeom>
          <a:solidFill>
            <a:srgbClr val="00B0F0"/>
          </a:solidFill>
          <a:ln>
            <a:noFill/>
          </a:ln>
        </p:spPr>
        <p:txBody>
          <a:bodyPr spcFirstLastPara="1" wrap="square" lIns="91440" tIns="45720" rIns="91440" bIns="45720" anchor="ctr" anchorCtr="0">
            <a:normAutofit/>
          </a:bodyPr>
          <a:lstStyle>
            <a:defPPr>
              <a:defRPr lang="zh-CN"/>
            </a:defPPr>
            <a:lvl1pPr algn="ctr">
              <a:spcBef>
                <a:spcPct val="0"/>
              </a:spcBef>
              <a:defRPr sz="1600">
                <a:solidFill>
                  <a:schemeClr val="bg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r>
              <a:rPr lang="en-US" sz="1750">
                <a:latin typeface="黑体" panose="02010609060101010101" charset="-122"/>
                <a:ea typeface="黑体" panose="02010609060101010101" charset="-122"/>
              </a:rPr>
              <a:t>04.</a:t>
            </a:r>
            <a:r>
              <a:rPr lang="zh-CN" altLang="en-US" sz="1750">
                <a:latin typeface="黑体" panose="02010609060101010101" charset="-122"/>
                <a:ea typeface="黑体" panose="02010609060101010101" charset="-122"/>
              </a:rPr>
              <a:t>专属班级</a:t>
            </a:r>
            <a:endParaRPr lang="zh-CN" altLang="en-US" sz="1750" dirty="0">
              <a:latin typeface="黑体" panose="02010609060101010101" charset="-122"/>
              <a:ea typeface="黑体" panose="02010609060101010101" charset="-122"/>
            </a:endParaRPr>
          </a:p>
        </p:txBody>
      </p:sp>
      <p:sp>
        <p:nvSpPr>
          <p:cNvPr id="15" name="文本框 14"/>
          <p:cNvSpPr txBox="1"/>
          <p:nvPr/>
        </p:nvSpPr>
        <p:spPr>
          <a:xfrm>
            <a:off x="9038590" y="1787525"/>
            <a:ext cx="1758950" cy="521970"/>
          </a:xfrm>
          <a:prstGeom prst="rect">
            <a:avLst/>
          </a:prstGeom>
          <a:noFill/>
        </p:spPr>
        <p:txBody>
          <a:bodyPr wrap="square" rtlCol="0">
            <a:spAutoFit/>
          </a:bodyPr>
          <a:p>
            <a:pPr algn="ctr"/>
            <a:r>
              <a:rPr lang="zh-CN" altLang="en-US" sz="1400">
                <a:latin typeface="微软雅黑" panose="020B0503020204020204" pitchFamily="34" charset="-122"/>
                <a:ea typeface="微软雅黑" panose="020B0503020204020204" pitchFamily="34" charset="-122"/>
              </a:rPr>
              <a:t>专属班级打开你的人际交流圈</a:t>
            </a:r>
            <a:endParaRPr lang="zh-CN" altLang="en-US" sz="1400">
              <a:latin typeface="微软雅黑" panose="020B0503020204020204" pitchFamily="34" charset="-122"/>
              <a:ea typeface="微软雅黑" panose="020B0503020204020204" pitchFamily="34" charset="-122"/>
            </a:endParaRPr>
          </a:p>
        </p:txBody>
      </p:sp>
      <p:sp>
        <p:nvSpPr>
          <p:cNvPr id="16" name="ïśľîḍè"/>
          <p:cNvSpPr txBox="1"/>
          <p:nvPr/>
        </p:nvSpPr>
        <p:spPr>
          <a:xfrm>
            <a:off x="2101850" y="3470275"/>
            <a:ext cx="1797050" cy="724535"/>
          </a:xfrm>
          <a:prstGeom prst="rect">
            <a:avLst/>
          </a:prstGeom>
          <a:solidFill>
            <a:schemeClr val="bg1"/>
          </a:solidFill>
          <a:effectLst>
            <a:outerShdw blurRad="50800" dist="38100" dir="5400000" algn="t" rotWithShape="0">
              <a:prstClr val="black">
                <a:alpha val="9000"/>
              </a:prstClr>
            </a:outerShdw>
          </a:effectLst>
        </p:spPr>
        <p:txBody>
          <a:bodyPr wrap="square" lIns="91440" tIns="45720" rIns="91440" bIns="4572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endParaRPr lang="en-US" altLang="zh-CN" sz="2400" dirty="0">
              <a:solidFill>
                <a:srgbClr val="4D4D4D"/>
              </a:solidFill>
              <a:latin typeface="黑体" panose="02010609060101010101" charset="-122"/>
              <a:ea typeface="黑体" panose="02010609060101010101" charset="-122"/>
            </a:endParaRPr>
          </a:p>
        </p:txBody>
      </p:sp>
      <p:sp>
        <p:nvSpPr>
          <p:cNvPr id="17" name="íṥlîḍe"/>
          <p:cNvSpPr txBox="1"/>
          <p:nvPr/>
        </p:nvSpPr>
        <p:spPr>
          <a:xfrm>
            <a:off x="2101850" y="2970530"/>
            <a:ext cx="1797050" cy="499745"/>
          </a:xfrm>
          <a:prstGeom prst="rect">
            <a:avLst/>
          </a:prstGeom>
          <a:solidFill>
            <a:srgbClr val="00B0F0"/>
          </a:solidFill>
          <a:ln>
            <a:noFill/>
          </a:ln>
        </p:spPr>
        <p:txBody>
          <a:bodyPr spcFirstLastPara="1" wrap="square" lIns="91440" tIns="45720" rIns="91440" bIns="45720" anchor="ctr" anchorCtr="0">
            <a:normAutofit/>
          </a:bodyPr>
          <a:lstStyle>
            <a:defPPr>
              <a:defRPr lang="zh-CN"/>
            </a:defPPr>
            <a:lvl1pPr algn="ctr">
              <a:spcBef>
                <a:spcPct val="0"/>
              </a:spcBef>
              <a:defRPr sz="1600">
                <a:solidFill>
                  <a:schemeClr val="bg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r>
              <a:rPr lang="en-US" sz="1750">
                <a:latin typeface="黑体" panose="02010609060101010101" charset="-122"/>
                <a:ea typeface="黑体" panose="02010609060101010101" charset="-122"/>
              </a:rPr>
              <a:t>05.</a:t>
            </a:r>
            <a:r>
              <a:rPr lang="zh-CN" altLang="en-US" sz="1750">
                <a:latin typeface="黑体" panose="02010609060101010101" charset="-122"/>
                <a:ea typeface="黑体" panose="02010609060101010101" charset="-122"/>
              </a:rPr>
              <a:t>新</a:t>
            </a:r>
            <a:r>
              <a:rPr lang="zh-CN" altLang="en-US" sz="1750">
                <a:latin typeface="黑体" panose="02010609060101010101" charset="-122"/>
                <a:ea typeface="黑体" panose="02010609060101010101" charset="-122"/>
              </a:rPr>
              <a:t>技术分享</a:t>
            </a:r>
            <a:endParaRPr lang="zh-CN" altLang="en-US" sz="1750" dirty="0">
              <a:latin typeface="黑体" panose="02010609060101010101" charset="-122"/>
              <a:ea typeface="黑体" panose="02010609060101010101" charset="-122"/>
            </a:endParaRPr>
          </a:p>
        </p:txBody>
      </p:sp>
      <p:sp>
        <p:nvSpPr>
          <p:cNvPr id="18" name="文本框 17"/>
          <p:cNvSpPr txBox="1"/>
          <p:nvPr/>
        </p:nvSpPr>
        <p:spPr>
          <a:xfrm>
            <a:off x="2101850" y="3481705"/>
            <a:ext cx="1758950" cy="737235"/>
          </a:xfrm>
          <a:prstGeom prst="rect">
            <a:avLst/>
          </a:prstGeom>
          <a:noFill/>
        </p:spPr>
        <p:txBody>
          <a:bodyPr wrap="square" rtlCol="0">
            <a:spAutoFit/>
          </a:bodyPr>
          <a:p>
            <a:pPr algn="ctr"/>
            <a:r>
              <a:rPr lang="zh-CN" altLang="en-US" sz="1400">
                <a:latin typeface="微软雅黑" panose="020B0503020204020204" pitchFamily="34" charset="-122"/>
                <a:ea typeface="微软雅黑" panose="020B0503020204020204" pitchFamily="34" charset="-122"/>
              </a:rPr>
              <a:t>时刻关注国际市场新技术的动态，分享给学员</a:t>
            </a:r>
            <a:endParaRPr lang="en-US" altLang="zh-CN" sz="1400">
              <a:latin typeface="微软雅黑" panose="020B0503020204020204" pitchFamily="34" charset="-122"/>
              <a:ea typeface="微软雅黑" panose="020B0503020204020204" pitchFamily="34" charset="-122"/>
            </a:endParaRPr>
          </a:p>
        </p:txBody>
      </p:sp>
      <p:sp>
        <p:nvSpPr>
          <p:cNvPr id="19" name="ïśľîḍè"/>
          <p:cNvSpPr txBox="1"/>
          <p:nvPr/>
        </p:nvSpPr>
        <p:spPr>
          <a:xfrm>
            <a:off x="4378960" y="3470275"/>
            <a:ext cx="1797050" cy="724535"/>
          </a:xfrm>
          <a:prstGeom prst="rect">
            <a:avLst/>
          </a:prstGeom>
          <a:solidFill>
            <a:schemeClr val="bg1"/>
          </a:solidFill>
          <a:effectLst>
            <a:outerShdw blurRad="50800" dist="38100" dir="5400000" algn="t" rotWithShape="0">
              <a:prstClr val="black">
                <a:alpha val="9000"/>
              </a:prstClr>
            </a:outerShdw>
          </a:effectLst>
        </p:spPr>
        <p:txBody>
          <a:bodyPr wrap="square" lIns="91440" tIns="45720" rIns="91440" bIns="4572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endParaRPr lang="en-US" altLang="zh-CN" sz="2400" dirty="0">
              <a:solidFill>
                <a:srgbClr val="4D4D4D"/>
              </a:solidFill>
              <a:latin typeface="黑体" panose="02010609060101010101" charset="-122"/>
              <a:ea typeface="黑体" panose="02010609060101010101" charset="-122"/>
            </a:endParaRPr>
          </a:p>
        </p:txBody>
      </p:sp>
      <p:sp>
        <p:nvSpPr>
          <p:cNvPr id="20" name="íṥlîḍe"/>
          <p:cNvSpPr txBox="1"/>
          <p:nvPr/>
        </p:nvSpPr>
        <p:spPr>
          <a:xfrm>
            <a:off x="4378960" y="2981960"/>
            <a:ext cx="1797050" cy="499745"/>
          </a:xfrm>
          <a:prstGeom prst="rect">
            <a:avLst/>
          </a:prstGeom>
          <a:solidFill>
            <a:srgbClr val="00B0F0"/>
          </a:solidFill>
          <a:ln>
            <a:noFill/>
          </a:ln>
        </p:spPr>
        <p:txBody>
          <a:bodyPr spcFirstLastPara="1" wrap="square" lIns="91440" tIns="45720" rIns="91440" bIns="45720" anchor="ctr" anchorCtr="0">
            <a:normAutofit/>
          </a:bodyPr>
          <a:lstStyle>
            <a:defPPr>
              <a:defRPr lang="zh-CN"/>
            </a:defPPr>
            <a:lvl1pPr algn="ctr">
              <a:spcBef>
                <a:spcPct val="0"/>
              </a:spcBef>
              <a:defRPr sz="1600">
                <a:solidFill>
                  <a:schemeClr val="bg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r>
              <a:rPr lang="en-US" sz="1750">
                <a:latin typeface="黑体" panose="02010609060101010101" charset="-122"/>
                <a:ea typeface="黑体" panose="02010609060101010101" charset="-122"/>
              </a:rPr>
              <a:t>06.</a:t>
            </a:r>
            <a:r>
              <a:rPr lang="zh-CN" altLang="en-US" sz="1750">
                <a:latin typeface="黑体" panose="02010609060101010101" charset="-122"/>
                <a:ea typeface="黑体" panose="02010609060101010101" charset="-122"/>
              </a:rPr>
              <a:t>就业指导</a:t>
            </a:r>
            <a:endParaRPr lang="zh-CN" altLang="en-US" sz="1750" dirty="0">
              <a:latin typeface="黑体" panose="02010609060101010101" charset="-122"/>
              <a:ea typeface="黑体" panose="02010609060101010101" charset="-122"/>
            </a:endParaRPr>
          </a:p>
        </p:txBody>
      </p:sp>
      <p:sp>
        <p:nvSpPr>
          <p:cNvPr id="21" name="文本框 20"/>
          <p:cNvSpPr txBox="1"/>
          <p:nvPr/>
        </p:nvSpPr>
        <p:spPr>
          <a:xfrm>
            <a:off x="4378960" y="3473450"/>
            <a:ext cx="1758950" cy="737235"/>
          </a:xfrm>
          <a:prstGeom prst="rect">
            <a:avLst/>
          </a:prstGeom>
          <a:noFill/>
        </p:spPr>
        <p:txBody>
          <a:bodyPr wrap="square" rtlCol="0">
            <a:spAutoFit/>
          </a:bodyPr>
          <a:p>
            <a:pPr algn="ctr"/>
            <a:r>
              <a:rPr lang="zh-CN" altLang="en-US" sz="1400">
                <a:latin typeface="微软雅黑" panose="020B0503020204020204" pitchFamily="34" charset="-122"/>
                <a:ea typeface="微软雅黑" panose="020B0503020204020204" pitchFamily="34" charset="-122"/>
              </a:rPr>
              <a:t>简历指导和面试指导并行，让你的岗位不侮辱你的能力</a:t>
            </a:r>
            <a:endParaRPr lang="zh-CN" altLang="en-US" sz="1400">
              <a:latin typeface="微软雅黑" panose="020B0503020204020204" pitchFamily="34" charset="-122"/>
              <a:ea typeface="微软雅黑" panose="020B0503020204020204" pitchFamily="34" charset="-122"/>
            </a:endParaRPr>
          </a:p>
        </p:txBody>
      </p:sp>
      <p:sp>
        <p:nvSpPr>
          <p:cNvPr id="22" name="ïśľîḍè"/>
          <p:cNvSpPr txBox="1"/>
          <p:nvPr/>
        </p:nvSpPr>
        <p:spPr>
          <a:xfrm>
            <a:off x="6585585" y="3470275"/>
            <a:ext cx="1797050" cy="724535"/>
          </a:xfrm>
          <a:prstGeom prst="rect">
            <a:avLst/>
          </a:prstGeom>
          <a:solidFill>
            <a:schemeClr val="bg1"/>
          </a:solidFill>
          <a:effectLst>
            <a:outerShdw blurRad="50800" dist="38100" dir="5400000" algn="t" rotWithShape="0">
              <a:prstClr val="black">
                <a:alpha val="9000"/>
              </a:prstClr>
            </a:outerShdw>
          </a:effectLst>
        </p:spPr>
        <p:txBody>
          <a:bodyPr wrap="square" lIns="91440" tIns="45720" rIns="91440" bIns="4572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endParaRPr lang="en-US" altLang="zh-CN" sz="2400" dirty="0">
              <a:solidFill>
                <a:srgbClr val="4D4D4D"/>
              </a:solidFill>
              <a:latin typeface="黑体" panose="02010609060101010101" charset="-122"/>
              <a:ea typeface="黑体" panose="02010609060101010101" charset="-122"/>
            </a:endParaRPr>
          </a:p>
        </p:txBody>
      </p:sp>
      <p:sp>
        <p:nvSpPr>
          <p:cNvPr id="23" name="íṥlîḍe"/>
          <p:cNvSpPr txBox="1"/>
          <p:nvPr/>
        </p:nvSpPr>
        <p:spPr>
          <a:xfrm>
            <a:off x="6585585" y="2970530"/>
            <a:ext cx="1797050" cy="499745"/>
          </a:xfrm>
          <a:prstGeom prst="rect">
            <a:avLst/>
          </a:prstGeom>
          <a:solidFill>
            <a:srgbClr val="00B0F0"/>
          </a:solidFill>
          <a:ln>
            <a:noFill/>
          </a:ln>
        </p:spPr>
        <p:txBody>
          <a:bodyPr spcFirstLastPara="1" wrap="square" lIns="91440" tIns="45720" rIns="91440" bIns="45720" anchor="ctr" anchorCtr="0">
            <a:normAutofit/>
          </a:bodyPr>
          <a:lstStyle>
            <a:defPPr>
              <a:defRPr lang="zh-CN"/>
            </a:defPPr>
            <a:lvl1pPr algn="ctr">
              <a:spcBef>
                <a:spcPct val="0"/>
              </a:spcBef>
              <a:defRPr sz="1600">
                <a:solidFill>
                  <a:schemeClr val="bg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r>
              <a:rPr lang="en-US" sz="1750">
                <a:latin typeface="黑体" panose="02010609060101010101" charset="-122"/>
                <a:ea typeface="黑体" panose="02010609060101010101" charset="-122"/>
              </a:rPr>
              <a:t>07.</a:t>
            </a:r>
            <a:r>
              <a:rPr lang="zh-CN" altLang="en-US" sz="1750">
                <a:latin typeface="黑体" panose="02010609060101010101" charset="-122"/>
                <a:ea typeface="黑体" panose="02010609060101010101" charset="-122"/>
              </a:rPr>
              <a:t>企业内推</a:t>
            </a:r>
            <a:endParaRPr lang="zh-CN" altLang="en-US" sz="1750" dirty="0">
              <a:latin typeface="黑体" panose="02010609060101010101" charset="-122"/>
              <a:ea typeface="黑体" panose="02010609060101010101" charset="-122"/>
            </a:endParaRPr>
          </a:p>
        </p:txBody>
      </p:sp>
      <p:sp>
        <p:nvSpPr>
          <p:cNvPr id="24" name="文本框 23"/>
          <p:cNvSpPr txBox="1"/>
          <p:nvPr/>
        </p:nvSpPr>
        <p:spPr>
          <a:xfrm>
            <a:off x="6585585" y="3514725"/>
            <a:ext cx="1758950" cy="521970"/>
          </a:xfrm>
          <a:prstGeom prst="rect">
            <a:avLst/>
          </a:prstGeom>
          <a:noFill/>
        </p:spPr>
        <p:txBody>
          <a:bodyPr wrap="square" rtlCol="0">
            <a:spAutoFit/>
          </a:bodyPr>
          <a:p>
            <a:pPr algn="ctr"/>
            <a:r>
              <a:rPr lang="zh-CN" altLang="en-US" sz="1400">
                <a:latin typeface="微软雅黑" panose="020B0503020204020204" pitchFamily="34" charset="-122"/>
                <a:ea typeface="微软雅黑" panose="020B0503020204020204" pitchFamily="34" charset="-122"/>
              </a:rPr>
              <a:t>众多一线企业的内推岗位等你拿</a:t>
            </a:r>
            <a:endParaRPr lang="zh-CN" altLang="en-US" sz="1400">
              <a:latin typeface="微软雅黑" panose="020B0503020204020204" pitchFamily="34" charset="-122"/>
              <a:ea typeface="微软雅黑" panose="020B0503020204020204" pitchFamily="34" charset="-122"/>
            </a:endParaRPr>
          </a:p>
        </p:txBody>
      </p:sp>
      <p:sp>
        <p:nvSpPr>
          <p:cNvPr id="25" name="ïśľîḍè"/>
          <p:cNvSpPr txBox="1"/>
          <p:nvPr/>
        </p:nvSpPr>
        <p:spPr>
          <a:xfrm>
            <a:off x="9038590" y="3470275"/>
            <a:ext cx="1797050" cy="724535"/>
          </a:xfrm>
          <a:prstGeom prst="rect">
            <a:avLst/>
          </a:prstGeom>
          <a:solidFill>
            <a:schemeClr val="bg1"/>
          </a:solidFill>
          <a:effectLst>
            <a:outerShdw blurRad="50800" dist="38100" dir="5400000" algn="t" rotWithShape="0">
              <a:prstClr val="black">
                <a:alpha val="9000"/>
              </a:prstClr>
            </a:outerShdw>
          </a:effectLst>
        </p:spPr>
        <p:txBody>
          <a:bodyPr wrap="square" lIns="91440" tIns="45720" rIns="91440" bIns="4572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endParaRPr lang="en-US" altLang="zh-CN" sz="2400" dirty="0">
              <a:solidFill>
                <a:srgbClr val="4D4D4D"/>
              </a:solidFill>
              <a:latin typeface="黑体" panose="02010609060101010101" charset="-122"/>
              <a:ea typeface="黑体" panose="02010609060101010101" charset="-122"/>
            </a:endParaRPr>
          </a:p>
        </p:txBody>
      </p:sp>
      <p:sp>
        <p:nvSpPr>
          <p:cNvPr id="26" name="íṥlîḍe"/>
          <p:cNvSpPr txBox="1"/>
          <p:nvPr/>
        </p:nvSpPr>
        <p:spPr>
          <a:xfrm>
            <a:off x="9038590" y="2970530"/>
            <a:ext cx="1797050" cy="499745"/>
          </a:xfrm>
          <a:prstGeom prst="rect">
            <a:avLst/>
          </a:prstGeom>
          <a:solidFill>
            <a:srgbClr val="FFC000"/>
          </a:solidFill>
          <a:ln>
            <a:noFill/>
          </a:ln>
        </p:spPr>
        <p:txBody>
          <a:bodyPr spcFirstLastPara="1" wrap="square" lIns="91440" tIns="45720" rIns="91440" bIns="45720" anchor="ctr" anchorCtr="0">
            <a:normAutofit/>
          </a:bodyPr>
          <a:lstStyle>
            <a:defPPr>
              <a:defRPr lang="zh-CN"/>
            </a:defPPr>
            <a:lvl1pPr algn="ctr">
              <a:spcBef>
                <a:spcPct val="0"/>
              </a:spcBef>
              <a:defRPr sz="1600">
                <a:solidFill>
                  <a:schemeClr val="bg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r>
              <a:rPr lang="en-US" sz="1750">
                <a:latin typeface="黑体" panose="02010609060101010101" charset="-122"/>
                <a:ea typeface="黑体" panose="02010609060101010101" charset="-122"/>
              </a:rPr>
              <a:t>08.</a:t>
            </a:r>
            <a:r>
              <a:rPr lang="zh-CN" altLang="en-US" sz="1750">
                <a:latin typeface="黑体" panose="02010609060101010101" charset="-122"/>
                <a:ea typeface="黑体" panose="02010609060101010101" charset="-122"/>
              </a:rPr>
              <a:t>升级更新</a:t>
            </a:r>
            <a:endParaRPr lang="zh-CN" altLang="en-US" sz="1750" dirty="0">
              <a:latin typeface="黑体" panose="02010609060101010101" charset="-122"/>
              <a:ea typeface="黑体" panose="02010609060101010101" charset="-122"/>
            </a:endParaRPr>
          </a:p>
        </p:txBody>
      </p:sp>
      <p:sp>
        <p:nvSpPr>
          <p:cNvPr id="27" name="文本框 26"/>
          <p:cNvSpPr txBox="1"/>
          <p:nvPr/>
        </p:nvSpPr>
        <p:spPr>
          <a:xfrm>
            <a:off x="9038590" y="3514725"/>
            <a:ext cx="1758950" cy="521970"/>
          </a:xfrm>
          <a:prstGeom prst="rect">
            <a:avLst/>
          </a:prstGeom>
          <a:noFill/>
        </p:spPr>
        <p:txBody>
          <a:bodyPr wrap="square" rtlCol="0">
            <a:spAutoFit/>
          </a:bodyPr>
          <a:p>
            <a:pPr algn="ctr"/>
            <a:r>
              <a:rPr lang="zh-CN" altLang="en-US" sz="1400">
                <a:latin typeface="微软雅黑" panose="020B0503020204020204" pitchFamily="34" charset="-122"/>
                <a:ea typeface="微软雅黑" panose="020B0503020204020204" pitchFamily="34" charset="-122"/>
              </a:rPr>
              <a:t>最新技术一直免费学</a:t>
            </a:r>
            <a:endParaRPr lang="zh-CN" altLang="en-US" sz="1400">
              <a:latin typeface="微软雅黑" panose="020B0503020204020204" pitchFamily="34" charset="-122"/>
              <a:ea typeface="微软雅黑" panose="020B0503020204020204" pitchFamily="34" charset="-122"/>
            </a:endParaRPr>
          </a:p>
        </p:txBody>
      </p:sp>
      <p:sp>
        <p:nvSpPr>
          <p:cNvPr id="28" name="ïśľîḍè"/>
          <p:cNvSpPr txBox="1"/>
          <p:nvPr/>
        </p:nvSpPr>
        <p:spPr>
          <a:xfrm>
            <a:off x="2101850" y="5172075"/>
            <a:ext cx="1797050" cy="724535"/>
          </a:xfrm>
          <a:prstGeom prst="rect">
            <a:avLst/>
          </a:prstGeom>
          <a:solidFill>
            <a:schemeClr val="bg1"/>
          </a:solidFill>
          <a:effectLst>
            <a:outerShdw blurRad="50800" dist="38100" dir="5400000" algn="t" rotWithShape="0">
              <a:prstClr val="black">
                <a:alpha val="9000"/>
              </a:prstClr>
            </a:outerShdw>
          </a:effectLst>
        </p:spPr>
        <p:txBody>
          <a:bodyPr wrap="square" lIns="91440" tIns="45720" rIns="91440" bIns="4572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endParaRPr lang="en-US" altLang="zh-CN" sz="2400" dirty="0">
              <a:solidFill>
                <a:srgbClr val="4D4D4D"/>
              </a:solidFill>
              <a:latin typeface="黑体" panose="02010609060101010101" charset="-122"/>
              <a:ea typeface="黑体" panose="02010609060101010101" charset="-122"/>
            </a:endParaRPr>
          </a:p>
        </p:txBody>
      </p:sp>
      <p:sp>
        <p:nvSpPr>
          <p:cNvPr id="29" name="íṥlîḍe"/>
          <p:cNvSpPr txBox="1"/>
          <p:nvPr/>
        </p:nvSpPr>
        <p:spPr>
          <a:xfrm>
            <a:off x="2101850" y="4672330"/>
            <a:ext cx="1797050" cy="499745"/>
          </a:xfrm>
          <a:prstGeom prst="rect">
            <a:avLst/>
          </a:prstGeom>
          <a:solidFill>
            <a:srgbClr val="FFC000"/>
          </a:solidFill>
          <a:ln>
            <a:noFill/>
          </a:ln>
        </p:spPr>
        <p:txBody>
          <a:bodyPr spcFirstLastPara="1" wrap="square" lIns="91440" tIns="45720" rIns="91440" bIns="45720" anchor="ctr" anchorCtr="0">
            <a:normAutofit/>
          </a:bodyPr>
          <a:lstStyle>
            <a:defPPr>
              <a:defRPr lang="zh-CN"/>
            </a:defPPr>
            <a:lvl1pPr algn="ctr">
              <a:spcBef>
                <a:spcPct val="0"/>
              </a:spcBef>
              <a:defRPr sz="1600">
                <a:solidFill>
                  <a:schemeClr val="bg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r>
              <a:rPr lang="en-US" sz="1750">
                <a:latin typeface="黑体" panose="02010609060101010101" charset="-122"/>
                <a:ea typeface="黑体" panose="02010609060101010101" charset="-122"/>
              </a:rPr>
              <a:t>09.</a:t>
            </a:r>
            <a:r>
              <a:rPr lang="zh-CN" altLang="en-US" sz="1750">
                <a:latin typeface="黑体" panose="02010609060101010101" charset="-122"/>
                <a:ea typeface="黑体" panose="02010609060101010101" charset="-122"/>
              </a:rPr>
              <a:t>钱</a:t>
            </a:r>
            <a:r>
              <a:rPr lang="zh-CN" altLang="en-US" sz="1750">
                <a:latin typeface="黑体" panose="02010609060101010101" charset="-122"/>
                <a:ea typeface="黑体" panose="02010609060101010101" charset="-122"/>
              </a:rPr>
              <a:t>程无忧</a:t>
            </a:r>
            <a:endParaRPr lang="zh-CN" altLang="en-US" sz="1750" dirty="0">
              <a:latin typeface="黑体" panose="02010609060101010101" charset="-122"/>
              <a:ea typeface="黑体" panose="02010609060101010101" charset="-122"/>
            </a:endParaRPr>
          </a:p>
        </p:txBody>
      </p:sp>
      <p:sp>
        <p:nvSpPr>
          <p:cNvPr id="30" name="文本框 29"/>
          <p:cNvSpPr txBox="1"/>
          <p:nvPr/>
        </p:nvSpPr>
        <p:spPr>
          <a:xfrm>
            <a:off x="2101850" y="5216525"/>
            <a:ext cx="1758950" cy="521970"/>
          </a:xfrm>
          <a:prstGeom prst="rect">
            <a:avLst/>
          </a:prstGeom>
          <a:noFill/>
        </p:spPr>
        <p:txBody>
          <a:bodyPr wrap="square" rtlCol="0">
            <a:spAutoFit/>
          </a:bodyPr>
          <a:p>
            <a:pPr algn="ctr"/>
            <a:r>
              <a:rPr lang="en-US" altLang="zh-CN" sz="1400">
                <a:latin typeface="微软雅黑" panose="020B0503020204020204" pitchFamily="34" charset="-122"/>
                <a:ea typeface="微软雅黑" panose="020B0503020204020204" pitchFamily="34" charset="-122"/>
                <a:cs typeface="微软雅黑" panose="020B0503020204020204" pitchFamily="34" charset="-122"/>
              </a:rPr>
              <a:t>Toppro</a:t>
            </a:r>
            <a:r>
              <a:rPr lang="zh-CN" altLang="en-US" sz="1400">
                <a:latin typeface="微软雅黑" panose="020B0503020204020204" pitchFamily="34" charset="-122"/>
                <a:ea typeface="微软雅黑" panose="020B0503020204020204" pitchFamily="34" charset="-122"/>
                <a:cs typeface="微软雅黑" panose="020B0503020204020204" pitchFamily="34" charset="-122"/>
              </a:rPr>
              <a:t>优先权，告别死工资</a:t>
            </a:r>
            <a:endParaRPr lang="zh-CN" altLang="en-US" sz="14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1" name="ïśľîḍè"/>
          <p:cNvSpPr txBox="1"/>
          <p:nvPr/>
        </p:nvSpPr>
        <p:spPr>
          <a:xfrm>
            <a:off x="4378960" y="5172075"/>
            <a:ext cx="1797050" cy="724535"/>
          </a:xfrm>
          <a:prstGeom prst="rect">
            <a:avLst/>
          </a:prstGeom>
          <a:solidFill>
            <a:schemeClr val="bg1"/>
          </a:solidFill>
          <a:effectLst>
            <a:outerShdw blurRad="50800" dist="38100" dir="5400000" algn="t" rotWithShape="0">
              <a:prstClr val="black">
                <a:alpha val="9000"/>
              </a:prstClr>
            </a:outerShdw>
          </a:effectLst>
        </p:spPr>
        <p:txBody>
          <a:bodyPr wrap="square" lIns="91440" tIns="45720" rIns="91440" bIns="4572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endParaRPr lang="en-US" altLang="zh-CN" sz="2400" dirty="0">
              <a:solidFill>
                <a:srgbClr val="4D4D4D"/>
              </a:solidFill>
              <a:latin typeface="黑体" panose="02010609060101010101" charset="-122"/>
              <a:ea typeface="黑体" panose="02010609060101010101" charset="-122"/>
            </a:endParaRPr>
          </a:p>
        </p:txBody>
      </p:sp>
      <p:sp>
        <p:nvSpPr>
          <p:cNvPr id="32" name="íṥlîḍe"/>
          <p:cNvSpPr txBox="1"/>
          <p:nvPr/>
        </p:nvSpPr>
        <p:spPr>
          <a:xfrm>
            <a:off x="4378960" y="4672330"/>
            <a:ext cx="1797050" cy="499745"/>
          </a:xfrm>
          <a:prstGeom prst="rect">
            <a:avLst/>
          </a:prstGeom>
          <a:solidFill>
            <a:srgbClr val="FFC000"/>
          </a:solidFill>
          <a:ln>
            <a:noFill/>
          </a:ln>
        </p:spPr>
        <p:txBody>
          <a:bodyPr spcFirstLastPara="1" wrap="square" lIns="91440" tIns="45720" rIns="91440" bIns="45720" anchor="ctr" anchorCtr="0">
            <a:normAutofit/>
          </a:bodyPr>
          <a:lstStyle>
            <a:defPPr>
              <a:defRPr lang="zh-CN"/>
            </a:defPPr>
            <a:lvl1pPr algn="ctr">
              <a:spcBef>
                <a:spcPct val="0"/>
              </a:spcBef>
              <a:defRPr sz="1600">
                <a:solidFill>
                  <a:schemeClr val="bg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r>
              <a:rPr lang="en-US" sz="1750">
                <a:latin typeface="黑体" panose="02010609060101010101" charset="-122"/>
                <a:ea typeface="黑体" panose="02010609060101010101" charset="-122"/>
              </a:rPr>
              <a:t>10.</a:t>
            </a:r>
            <a:r>
              <a:rPr lang="zh-CN" altLang="en-US" sz="1750">
                <a:latin typeface="黑体" panose="02010609060101010101" charset="-122"/>
                <a:ea typeface="黑体" panose="02010609060101010101" charset="-122"/>
              </a:rPr>
              <a:t>涨薪无忧</a:t>
            </a:r>
            <a:endParaRPr lang="zh-CN" altLang="en-US" sz="1750" dirty="0">
              <a:latin typeface="黑体" panose="02010609060101010101" charset="-122"/>
              <a:ea typeface="黑体" panose="02010609060101010101" charset="-122"/>
            </a:endParaRPr>
          </a:p>
        </p:txBody>
      </p:sp>
      <p:sp>
        <p:nvSpPr>
          <p:cNvPr id="34" name="文本框 33"/>
          <p:cNvSpPr txBox="1"/>
          <p:nvPr/>
        </p:nvSpPr>
        <p:spPr>
          <a:xfrm>
            <a:off x="4378960" y="5183505"/>
            <a:ext cx="1758950" cy="737235"/>
          </a:xfrm>
          <a:prstGeom prst="rect">
            <a:avLst/>
          </a:prstGeom>
          <a:noFill/>
        </p:spPr>
        <p:txBody>
          <a:bodyPr wrap="square" rtlCol="0">
            <a:spAutoFit/>
          </a:bodyPr>
          <a:p>
            <a:pPr algn="ctr"/>
            <a:r>
              <a:rPr lang="zh-CN" altLang="en-US" sz="1400">
                <a:latin typeface="微软雅黑" panose="020B0503020204020204" pitchFamily="34" charset="-122"/>
                <a:ea typeface="微软雅黑" panose="020B0503020204020204" pitchFamily="34" charset="-122"/>
                <a:cs typeface="微软雅黑" panose="020B0503020204020204" pitchFamily="34" charset="-122"/>
              </a:rPr>
              <a:t>毕业不满三年的学员学完课程不涨</a:t>
            </a:r>
            <a:r>
              <a:rPr lang="en-US" altLang="zh-CN" sz="1400">
                <a:latin typeface="微软雅黑" panose="020B0503020204020204" pitchFamily="34" charset="-122"/>
                <a:ea typeface="微软雅黑" panose="020B0503020204020204" pitchFamily="34" charset="-122"/>
                <a:cs typeface="微软雅黑" panose="020B0503020204020204" pitchFamily="34" charset="-122"/>
              </a:rPr>
              <a:t>5K</a:t>
            </a:r>
            <a:r>
              <a:rPr lang="zh-CN" altLang="en-US" sz="1400">
                <a:latin typeface="微软雅黑" panose="020B0503020204020204" pitchFamily="34" charset="-122"/>
                <a:ea typeface="微软雅黑" panose="020B0503020204020204" pitchFamily="34" charset="-122"/>
                <a:cs typeface="微软雅黑" panose="020B0503020204020204" pitchFamily="34" charset="-122"/>
              </a:rPr>
              <a:t>，全额退款</a:t>
            </a:r>
            <a:endParaRPr lang="zh-CN" altLang="en-US" sz="1400">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crush"/>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ECEFF1"/>
        </a:solidFill>
        <a:effectLst/>
      </p:bgPr>
    </p:bg>
    <p:spTree>
      <p:nvGrpSpPr>
        <p:cNvPr id="1" name=""/>
        <p:cNvGrpSpPr/>
        <p:nvPr/>
      </p:nvGrpSpPr>
      <p:grpSpPr>
        <a:xfrm>
          <a:off x="0" y="0"/>
          <a:ext cx="0" cy="0"/>
          <a:chOff x="0" y="0"/>
          <a:chExt cx="0" cy="0"/>
        </a:xfrm>
      </p:grpSpPr>
      <p:sp>
        <p:nvSpPr>
          <p:cNvPr id="8" name="FLYING IMPRESSION FID FEIZHAO    qq:1964271550"/>
          <p:cNvSpPr/>
          <p:nvPr/>
        </p:nvSpPr>
        <p:spPr bwMode="auto">
          <a:xfrm>
            <a:off x="0" y="0"/>
            <a:ext cx="2289256" cy="235131"/>
          </a:xfrm>
          <a:prstGeom prst="rect">
            <a:avLst/>
          </a:prstGeom>
          <a:solidFill>
            <a:srgbClr val="33C3A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 name="FLYING IMPRESSION FID FEIZHAO    qq:1964271550"/>
          <p:cNvSpPr/>
          <p:nvPr/>
        </p:nvSpPr>
        <p:spPr bwMode="auto">
          <a:xfrm>
            <a:off x="2470201" y="0"/>
            <a:ext cx="2289256" cy="235131"/>
          </a:xfrm>
          <a:prstGeom prst="rect">
            <a:avLst/>
          </a:prstGeom>
          <a:solidFill>
            <a:srgbClr val="FCB0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 name="FLYING IMPRESSION FID FEIZHAO    qq:1964271550"/>
          <p:cNvSpPr/>
          <p:nvPr/>
        </p:nvSpPr>
        <p:spPr bwMode="auto">
          <a:xfrm>
            <a:off x="4965079" y="0"/>
            <a:ext cx="2261840" cy="235131"/>
          </a:xfrm>
          <a:prstGeom prst="rect">
            <a:avLst/>
          </a:prstGeom>
          <a:solidFill>
            <a:srgbClr val="EB5F5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 name="FLYING IMPRESSION FID FEIZHAO    qq:1964271550"/>
          <p:cNvSpPr/>
          <p:nvPr/>
        </p:nvSpPr>
        <p:spPr bwMode="auto">
          <a:xfrm>
            <a:off x="7432540" y="0"/>
            <a:ext cx="2289256" cy="235131"/>
          </a:xfrm>
          <a:prstGeom prst="rect">
            <a:avLst/>
          </a:prstGeom>
          <a:solidFill>
            <a:srgbClr val="52C2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 name="FLYING IMPRESSION FID FEIZHAO    qq:1964271550"/>
          <p:cNvSpPr/>
          <p:nvPr/>
        </p:nvSpPr>
        <p:spPr bwMode="auto">
          <a:xfrm>
            <a:off x="9902744" y="0"/>
            <a:ext cx="2289256" cy="235131"/>
          </a:xfrm>
          <a:prstGeom prst="rect">
            <a:avLst/>
          </a:prstGeom>
          <a:solidFill>
            <a:srgbClr val="36455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 name="FLYING IMPRESSION FID FEIZHAO    qq:1964271550"/>
          <p:cNvSpPr/>
          <p:nvPr/>
        </p:nvSpPr>
        <p:spPr bwMode="auto">
          <a:xfrm>
            <a:off x="9902743" y="6226630"/>
            <a:ext cx="2289256" cy="631370"/>
          </a:xfrm>
          <a:prstGeom prst="rect">
            <a:avLst/>
          </a:prstGeom>
          <a:solidFill>
            <a:srgbClr val="33C3A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 name="FLYING IMPRESSION FID FEIZHAO    qq:1964271550"/>
          <p:cNvSpPr/>
          <p:nvPr/>
        </p:nvSpPr>
        <p:spPr bwMode="auto">
          <a:xfrm>
            <a:off x="7432539" y="6226630"/>
            <a:ext cx="2289256" cy="631370"/>
          </a:xfrm>
          <a:prstGeom prst="rect">
            <a:avLst/>
          </a:prstGeom>
          <a:solidFill>
            <a:srgbClr val="FCB0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 name="FLYING IMPRESSION FID FEIZHAO    qq:1964271550"/>
          <p:cNvSpPr/>
          <p:nvPr/>
        </p:nvSpPr>
        <p:spPr bwMode="auto">
          <a:xfrm>
            <a:off x="4965078" y="6226630"/>
            <a:ext cx="2261840" cy="631370"/>
          </a:xfrm>
          <a:prstGeom prst="rect">
            <a:avLst/>
          </a:prstGeom>
          <a:solidFill>
            <a:srgbClr val="EB5F5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 name="FLYING IMPRESSION FID FEIZHAO    qq:1964271550"/>
          <p:cNvSpPr/>
          <p:nvPr/>
        </p:nvSpPr>
        <p:spPr bwMode="auto">
          <a:xfrm>
            <a:off x="2470200" y="6226630"/>
            <a:ext cx="2289256" cy="631370"/>
          </a:xfrm>
          <a:prstGeom prst="rect">
            <a:avLst/>
          </a:prstGeom>
          <a:solidFill>
            <a:srgbClr val="52C2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 name="FLYING IMPRESSION FID FEIZHAO    qq:1964271550"/>
          <p:cNvSpPr/>
          <p:nvPr/>
        </p:nvSpPr>
        <p:spPr bwMode="auto">
          <a:xfrm>
            <a:off x="-1" y="6226630"/>
            <a:ext cx="2289256" cy="631370"/>
          </a:xfrm>
          <a:prstGeom prst="rect">
            <a:avLst/>
          </a:prstGeom>
          <a:solidFill>
            <a:srgbClr val="36455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4" name="FLYING IMPRESSION FID FEIZHAO    qq:1964271550"/>
          <p:cNvSpPr txBox="1"/>
          <p:nvPr>
            <p:custDataLst>
              <p:tags r:id="rId1"/>
            </p:custDataLst>
          </p:nvPr>
        </p:nvSpPr>
        <p:spPr>
          <a:xfrm>
            <a:off x="9902825" y="5870575"/>
            <a:ext cx="2096770" cy="294005"/>
          </a:xfrm>
          <a:prstGeom prst="rect">
            <a:avLst/>
          </a:prstGeom>
          <a:noFill/>
        </p:spPr>
        <p:txBody>
          <a:bodyPr wrap="square" rtlCol="0">
            <a:spAutoFit/>
          </a:bodyPr>
          <a:lstStyle/>
          <a:p>
            <a:pPr>
              <a:lnSpc>
                <a:spcPct val="120000"/>
              </a:lnSpc>
            </a:pPr>
            <a:r>
              <a:rPr lang="zh-CN" altLang="en-US" sz="1100" b="1" dirty="0">
                <a:solidFill>
                  <a:schemeClr val="tx1">
                    <a:lumMod val="65000"/>
                    <a:lumOff val="35000"/>
                  </a:schemeClr>
                </a:solidFill>
                <a:latin typeface="微软雅黑" panose="020B0503020204020204" pitchFamily="34" charset="-122"/>
                <a:ea typeface="微软雅黑" panose="020B0503020204020204" pitchFamily="34" charset="-122"/>
              </a:rPr>
              <a:t>码牛学院</a:t>
            </a:r>
            <a:r>
              <a:rPr lang="en-US" altLang="zh-CN" sz="1100" b="1"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100" b="1" dirty="0">
                <a:solidFill>
                  <a:schemeClr val="tx1">
                    <a:lumMod val="65000"/>
                    <a:lumOff val="35000"/>
                  </a:schemeClr>
                </a:solidFill>
                <a:latin typeface="微软雅黑" panose="020B0503020204020204" pitchFamily="34" charset="-122"/>
                <a:ea typeface="微软雅黑" panose="020B0503020204020204" pitchFamily="34" charset="-122"/>
              </a:rPr>
              <a:t>用代码码出牛逼人生</a:t>
            </a:r>
            <a:endParaRPr lang="en-US" altLang="zh-CN" sz="11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51" name="FLYING IMPRESSION FID FEIZHAO    qq:1964271550"/>
          <p:cNvSpPr txBox="1"/>
          <p:nvPr/>
        </p:nvSpPr>
        <p:spPr>
          <a:xfrm>
            <a:off x="15428" y="235168"/>
            <a:ext cx="4574540" cy="829945"/>
          </a:xfrm>
          <a:prstGeom prst="rect">
            <a:avLst/>
          </a:prstGeom>
          <a:noFill/>
        </p:spPr>
        <p:txBody>
          <a:bodyPr wrap="none" rtlCol="0">
            <a:spAutoFit/>
          </a:bodyPr>
          <a:p>
            <a:r>
              <a:rPr lang="en-US" altLang="zh-CN" sz="4800" dirty="0">
                <a:solidFill>
                  <a:srgbClr val="EB5F56"/>
                </a:solidFill>
                <a:latin typeface="微软雅黑" panose="020B0503020204020204" pitchFamily="34" charset="-122"/>
                <a:ea typeface="微软雅黑" panose="020B0503020204020204" pitchFamily="34" charset="-122"/>
              </a:rPr>
              <a:t>Android </a:t>
            </a:r>
            <a:r>
              <a:rPr lang="zh-CN" altLang="en-US" sz="4800" dirty="0">
                <a:solidFill>
                  <a:srgbClr val="EB5F56"/>
                </a:solidFill>
                <a:latin typeface="微软雅黑" panose="020B0503020204020204" pitchFamily="34" charset="-122"/>
                <a:ea typeface="微软雅黑" panose="020B0503020204020204" pitchFamily="34" charset="-122"/>
              </a:rPr>
              <a:t>高级</a:t>
            </a:r>
            <a:r>
              <a:rPr lang="en-US" altLang="zh-CN" sz="4800" dirty="0">
                <a:solidFill>
                  <a:srgbClr val="EB5F56"/>
                </a:solidFill>
                <a:latin typeface="微软雅黑" panose="020B0503020204020204" pitchFamily="34" charset="-122"/>
                <a:ea typeface="微软雅黑" panose="020B0503020204020204" pitchFamily="34" charset="-122"/>
              </a:rPr>
              <a:t>UI</a:t>
            </a:r>
            <a:endParaRPr lang="en-US" altLang="zh-CN" sz="4800" dirty="0">
              <a:solidFill>
                <a:srgbClr val="EB5F56"/>
              </a:solidFill>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a:blip r:embed="rId2"/>
          <a:stretch>
            <a:fillRect/>
          </a:stretch>
        </p:blipFill>
        <p:spPr>
          <a:xfrm>
            <a:off x="848995" y="1369060"/>
            <a:ext cx="4961890" cy="4027805"/>
          </a:xfrm>
          <a:prstGeom prst="rect">
            <a:avLst/>
          </a:prstGeom>
        </p:spPr>
      </p:pic>
      <p:pic>
        <p:nvPicPr>
          <p:cNvPr id="4" name="图片 3"/>
          <p:cNvPicPr>
            <a:picLocks noChangeAspect="1"/>
          </p:cNvPicPr>
          <p:nvPr/>
        </p:nvPicPr>
        <p:blipFill>
          <a:blip r:embed="rId3"/>
          <a:stretch>
            <a:fillRect/>
          </a:stretch>
        </p:blipFill>
        <p:spPr>
          <a:xfrm>
            <a:off x="5810885" y="1369060"/>
            <a:ext cx="2981960" cy="4027805"/>
          </a:xfrm>
          <a:prstGeom prst="rect">
            <a:avLst/>
          </a:prstGeom>
        </p:spPr>
      </p:pic>
      <p:sp>
        <p:nvSpPr>
          <p:cNvPr id="6" name="FLYING IMPRESSION FID FEIZHAO    qq:1964271550"/>
          <p:cNvSpPr txBox="1"/>
          <p:nvPr/>
        </p:nvSpPr>
        <p:spPr>
          <a:xfrm>
            <a:off x="9149715" y="4787900"/>
            <a:ext cx="2683510" cy="691515"/>
          </a:xfrm>
          <a:prstGeom prst="rect">
            <a:avLst/>
          </a:prstGeom>
          <a:noFill/>
          <a:effectLst/>
        </p:spPr>
        <p:txBody>
          <a:bodyPr wrap="square" rtlCol="0">
            <a:spAutoFit/>
          </a:bodyPr>
          <a:p>
            <a:pPr>
              <a:lnSpc>
                <a:spcPct val="130000"/>
              </a:lnSpc>
            </a:pPr>
            <a:r>
              <a:rPr lang="zh-CN" altLang="en-US" sz="1000" dirty="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rPr>
              <a:t>注：贝塞尔曲线，动画，布局原理不仅仅只是</a:t>
            </a:r>
            <a:r>
              <a:rPr lang="en-US" altLang="zh-CN" sz="1000" dirty="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rPr>
              <a:t>Android</a:t>
            </a:r>
            <a:r>
              <a:rPr lang="zh-CN" altLang="en-US" sz="1000" dirty="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rPr>
              <a:t>上可以使用，其他语言在实现这些效果时大同小异；</a:t>
            </a:r>
            <a:endParaRPr lang="zh-CN" altLang="en-US" sz="1000" dirty="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endParaRPr>
          </a:p>
        </p:txBody>
      </p:sp>
      <p:sp>
        <p:nvSpPr>
          <p:cNvPr id="7" name="矩形 6"/>
          <p:cNvSpPr/>
          <p:nvPr/>
        </p:nvSpPr>
        <p:spPr>
          <a:xfrm>
            <a:off x="9077325" y="1369060"/>
            <a:ext cx="2844800" cy="2087880"/>
          </a:xfrm>
          <a:prstGeom prst="rect">
            <a:avLst/>
          </a:prstGeom>
        </p:spPr>
        <p:style>
          <a:lnRef idx="2">
            <a:schemeClr val="accent1"/>
          </a:lnRef>
          <a:fillRef idx="1">
            <a:schemeClr val="lt1"/>
          </a:fillRef>
          <a:effectRef idx="0">
            <a:schemeClr val="accent1"/>
          </a:effectRef>
          <a:fontRef idx="minor">
            <a:schemeClr val="dk1"/>
          </a:fontRef>
        </p:style>
        <p:txBody>
          <a:bodyPr rtlCol="0" anchor="ctr"/>
          <a:p>
            <a:pPr algn="ctr"/>
            <a:endParaRPr lang="zh-CN" altLang="en-US"/>
          </a:p>
        </p:txBody>
      </p:sp>
      <p:sp>
        <p:nvSpPr>
          <p:cNvPr id="18" name="FLYING IMPRESSION FID FEIZHAO    qq:1964271550"/>
          <p:cNvSpPr txBox="1"/>
          <p:nvPr/>
        </p:nvSpPr>
        <p:spPr>
          <a:xfrm>
            <a:off x="9149715" y="1528445"/>
            <a:ext cx="2683510" cy="1769745"/>
          </a:xfrm>
          <a:prstGeom prst="rect">
            <a:avLst/>
          </a:prstGeom>
          <a:noFill/>
          <a:effectLst/>
        </p:spPr>
        <p:txBody>
          <a:bodyPr wrap="square" rtlCol="0">
            <a:spAutoFit/>
          </a:bodyPr>
          <a:p>
            <a:pPr>
              <a:lnSpc>
                <a:spcPct val="130000"/>
              </a:lnSpc>
            </a:pPr>
            <a:r>
              <a:rPr lang="en-US" sz="1200" dirty="0">
                <a:solidFill>
                  <a:schemeClr val="bg2">
                    <a:lumMod val="25000"/>
                  </a:schemeClr>
                </a:solidFill>
                <a:latin typeface="微软雅黑" panose="020B0503020204020204" pitchFamily="34" charset="-122"/>
                <a:ea typeface="微软雅黑" panose="020B0503020204020204" pitchFamily="34" charset="-122"/>
              </a:rPr>
              <a:t>	UI</a:t>
            </a:r>
            <a:r>
              <a:rPr lang="zh-CN" altLang="en-US" sz="1200" dirty="0">
                <a:solidFill>
                  <a:schemeClr val="bg2">
                    <a:lumMod val="25000"/>
                  </a:schemeClr>
                </a:solidFill>
                <a:latin typeface="微软雅黑" panose="020B0503020204020204" pitchFamily="34" charset="-122"/>
                <a:ea typeface="微软雅黑" panose="020B0503020204020204" pitchFamily="34" charset="-122"/>
              </a:rPr>
              <a:t>概述</a:t>
            </a:r>
            <a:endParaRPr lang="en-US" sz="1200" dirty="0">
              <a:solidFill>
                <a:schemeClr val="bg2">
                  <a:lumMod val="25000"/>
                </a:schemeClr>
              </a:solidFill>
              <a:latin typeface="微软雅黑" panose="020B0503020204020204" pitchFamily="34" charset="-122"/>
              <a:ea typeface="微软雅黑" panose="020B0503020204020204" pitchFamily="34" charset="-122"/>
            </a:endParaRPr>
          </a:p>
          <a:p>
            <a:pPr>
              <a:lnSpc>
                <a:spcPct val="130000"/>
              </a:lnSpc>
            </a:pPr>
            <a:r>
              <a:rPr lang="en-US" sz="1200" dirty="0">
                <a:solidFill>
                  <a:schemeClr val="bg2">
                    <a:lumMod val="25000"/>
                  </a:schemeClr>
                </a:solidFill>
                <a:latin typeface="微软雅黑" panose="020B0503020204020204" pitchFamily="34" charset="-122"/>
                <a:ea typeface="微软雅黑" panose="020B0503020204020204" pitchFamily="34" charset="-122"/>
              </a:rPr>
              <a:t>1</a:t>
            </a:r>
            <a:r>
              <a:rPr lang="zh-CN" altLang="en-US" sz="1200" dirty="0">
                <a:solidFill>
                  <a:schemeClr val="bg2">
                    <a:lumMod val="25000"/>
                  </a:schemeClr>
                </a:solidFill>
                <a:latin typeface="微软雅黑" panose="020B0503020204020204" pitchFamily="34" charset="-122"/>
                <a:ea typeface="微软雅黑" panose="020B0503020204020204" pitchFamily="34" charset="-122"/>
              </a:rPr>
              <a:t>：</a:t>
            </a:r>
            <a:r>
              <a:rPr lang="en-US" altLang="zh-CN" sz="1200" dirty="0">
                <a:solidFill>
                  <a:schemeClr val="bg2">
                    <a:lumMod val="25000"/>
                  </a:schemeClr>
                </a:solidFill>
                <a:latin typeface="微软雅黑" panose="020B0503020204020204" pitchFamily="34" charset="-122"/>
                <a:ea typeface="微软雅黑" panose="020B0503020204020204" pitchFamily="34" charset="-122"/>
              </a:rPr>
              <a:t>UI</a:t>
            </a:r>
            <a:r>
              <a:rPr lang="zh-CN" altLang="en-US" sz="1200" dirty="0">
                <a:solidFill>
                  <a:schemeClr val="bg2">
                    <a:lumMod val="25000"/>
                  </a:schemeClr>
                </a:solidFill>
                <a:latin typeface="微软雅黑" panose="020B0503020204020204" pitchFamily="34" charset="-122"/>
                <a:ea typeface="微软雅黑" panose="020B0503020204020204" pitchFamily="34" charset="-122"/>
              </a:rPr>
              <a:t>绘制流程    </a:t>
            </a:r>
            <a:endParaRPr lang="zh-CN" altLang="en-US" sz="1200" dirty="0">
              <a:solidFill>
                <a:schemeClr val="bg2">
                  <a:lumMod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1200" dirty="0">
                <a:solidFill>
                  <a:schemeClr val="bg2">
                    <a:lumMod val="25000"/>
                  </a:schemeClr>
                </a:solidFill>
                <a:latin typeface="微软雅黑" panose="020B0503020204020204" pitchFamily="34" charset="-122"/>
                <a:ea typeface="微软雅黑" panose="020B0503020204020204" pitchFamily="34" charset="-122"/>
              </a:rPr>
              <a:t>2</a:t>
            </a:r>
            <a:r>
              <a:rPr lang="zh-CN" altLang="en-US" sz="1200" dirty="0">
                <a:solidFill>
                  <a:schemeClr val="bg2">
                    <a:lumMod val="25000"/>
                  </a:schemeClr>
                </a:solidFill>
                <a:latin typeface="微软雅黑" panose="020B0503020204020204" pitchFamily="34" charset="-122"/>
                <a:ea typeface="微软雅黑" panose="020B0503020204020204" pitchFamily="34" charset="-122"/>
              </a:rPr>
              <a:t>：事件分发机制</a:t>
            </a:r>
            <a:endParaRPr lang="zh-CN" altLang="en-US" sz="1200" dirty="0">
              <a:solidFill>
                <a:schemeClr val="bg2">
                  <a:lumMod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1200" dirty="0">
                <a:solidFill>
                  <a:schemeClr val="bg2">
                    <a:lumMod val="25000"/>
                  </a:schemeClr>
                </a:solidFill>
                <a:latin typeface="微软雅黑" panose="020B0503020204020204" pitchFamily="34" charset="-122"/>
                <a:ea typeface="微软雅黑" panose="020B0503020204020204" pitchFamily="34" charset="-122"/>
              </a:rPr>
              <a:t>3</a:t>
            </a:r>
            <a:r>
              <a:rPr lang="zh-CN" altLang="en-US" sz="1200" dirty="0">
                <a:solidFill>
                  <a:schemeClr val="bg2">
                    <a:lumMod val="25000"/>
                  </a:schemeClr>
                </a:solidFill>
                <a:latin typeface="微软雅黑" panose="020B0503020204020204" pitchFamily="34" charset="-122"/>
                <a:ea typeface="微软雅黑" panose="020B0503020204020204" pitchFamily="34" charset="-122"/>
              </a:rPr>
              <a:t>：</a:t>
            </a:r>
            <a:r>
              <a:rPr lang="en-US" altLang="zh-CN" sz="1200" dirty="0">
                <a:solidFill>
                  <a:schemeClr val="bg2">
                    <a:lumMod val="25000"/>
                  </a:schemeClr>
                </a:solidFill>
                <a:latin typeface="微软雅黑" panose="020B0503020204020204" pitchFamily="34" charset="-122"/>
                <a:ea typeface="微软雅黑" panose="020B0503020204020204" pitchFamily="34" charset="-122"/>
              </a:rPr>
              <a:t>Paint/</a:t>
            </a:r>
            <a:r>
              <a:rPr lang="zh-CN" altLang="zh-CN" sz="1200" dirty="0">
                <a:solidFill>
                  <a:schemeClr val="bg2">
                    <a:lumMod val="25000"/>
                  </a:schemeClr>
                </a:solidFill>
                <a:latin typeface="微软雅黑" panose="020B0503020204020204" pitchFamily="34" charset="-122"/>
                <a:ea typeface="微软雅黑" panose="020B0503020204020204" pitchFamily="34" charset="-122"/>
              </a:rPr>
              <a:t>贝塞尔曲线</a:t>
            </a:r>
            <a:endParaRPr lang="zh-CN" altLang="zh-CN" sz="1200" dirty="0">
              <a:solidFill>
                <a:schemeClr val="bg2">
                  <a:lumMod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1200" dirty="0">
                <a:solidFill>
                  <a:schemeClr val="bg2">
                    <a:lumMod val="25000"/>
                  </a:schemeClr>
                </a:solidFill>
                <a:latin typeface="微软雅黑" panose="020B0503020204020204" pitchFamily="34" charset="-122"/>
                <a:ea typeface="微软雅黑" panose="020B0503020204020204" pitchFamily="34" charset="-122"/>
              </a:rPr>
              <a:t>4</a:t>
            </a:r>
            <a:r>
              <a:rPr lang="zh-CN" altLang="en-US" sz="1200" dirty="0">
                <a:solidFill>
                  <a:schemeClr val="bg2">
                    <a:lumMod val="25000"/>
                  </a:schemeClr>
                </a:solidFill>
                <a:latin typeface="微软雅黑" panose="020B0503020204020204" pitchFamily="34" charset="-122"/>
                <a:ea typeface="微软雅黑" panose="020B0503020204020204" pitchFamily="34" charset="-122"/>
              </a:rPr>
              <a:t>：动画源码，进阶</a:t>
            </a:r>
            <a:endParaRPr lang="zh-CN" altLang="en-US" sz="1200" dirty="0">
              <a:solidFill>
                <a:schemeClr val="bg2">
                  <a:lumMod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1200" dirty="0">
                <a:solidFill>
                  <a:schemeClr val="bg2">
                    <a:lumMod val="25000"/>
                  </a:schemeClr>
                </a:solidFill>
                <a:latin typeface="微软雅黑" panose="020B0503020204020204" pitchFamily="34" charset="-122"/>
                <a:ea typeface="微软雅黑" panose="020B0503020204020204" pitchFamily="34" charset="-122"/>
              </a:rPr>
              <a:t>5</a:t>
            </a:r>
            <a:r>
              <a:rPr lang="zh-CN" altLang="en-US" sz="1200" dirty="0">
                <a:solidFill>
                  <a:schemeClr val="bg2">
                    <a:lumMod val="25000"/>
                  </a:schemeClr>
                </a:solidFill>
                <a:latin typeface="微软雅黑" panose="020B0503020204020204" pitchFamily="34" charset="-122"/>
                <a:ea typeface="微软雅黑" panose="020B0503020204020204" pitchFamily="34" charset="-122"/>
              </a:rPr>
              <a:t>：屏幕适配</a:t>
            </a:r>
            <a:endParaRPr lang="zh-CN" altLang="en-US" sz="1200" dirty="0">
              <a:solidFill>
                <a:schemeClr val="bg2">
                  <a:lumMod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1200" dirty="0">
                <a:solidFill>
                  <a:schemeClr val="bg2">
                    <a:lumMod val="25000"/>
                  </a:schemeClr>
                </a:solidFill>
                <a:latin typeface="微软雅黑" panose="020B0503020204020204" pitchFamily="34" charset="-122"/>
                <a:ea typeface="微软雅黑" panose="020B0503020204020204" pitchFamily="34" charset="-122"/>
              </a:rPr>
              <a:t>6</a:t>
            </a:r>
            <a:r>
              <a:rPr lang="zh-CN" altLang="zh-CN" sz="1200" dirty="0">
                <a:solidFill>
                  <a:schemeClr val="bg2">
                    <a:lumMod val="25000"/>
                  </a:schemeClr>
                </a:solidFill>
                <a:latin typeface="微软雅黑" panose="020B0503020204020204" pitchFamily="34" charset="-122"/>
                <a:ea typeface="微软雅黑" panose="020B0503020204020204" pitchFamily="34" charset="-122"/>
              </a:rPr>
              <a:t>：项目实战</a:t>
            </a:r>
            <a:endParaRPr lang="zh-CN" altLang="zh-CN" sz="1200" dirty="0">
              <a:solidFill>
                <a:schemeClr val="bg2">
                  <a:lumMod val="25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4000">
        <p14:vortex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fill="hold"/>
                                        <p:tgtEl>
                                          <p:spTgt spid="9"/>
                                        </p:tgtEl>
                                        <p:attrNameLst>
                                          <p:attrName>ppt_x</p:attrName>
                                        </p:attrNameLst>
                                      </p:cBhvr>
                                      <p:tavLst>
                                        <p:tav tm="0">
                                          <p:val>
                                            <p:strVal val="#ppt_x"/>
                                          </p:val>
                                        </p:tav>
                                        <p:tav tm="100000">
                                          <p:val>
                                            <p:strVal val="#ppt_x"/>
                                          </p:val>
                                        </p:tav>
                                      </p:tavLst>
                                    </p:anim>
                                    <p:anim calcmode="lin" valueType="num">
                                      <p:cBhvr additive="base">
                                        <p:cTn id="12" dur="500" fill="hold"/>
                                        <p:tgtEl>
                                          <p:spTgt spid="9"/>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10"/>
                                        </p:tgtEl>
                                        <p:attrNameLst>
                                          <p:attrName>style.visibility</p:attrName>
                                        </p:attrNameLst>
                                      </p:cBhvr>
                                      <p:to>
                                        <p:strVal val="visible"/>
                                      </p:to>
                                    </p:set>
                                    <p:anim calcmode="lin" valueType="num">
                                      <p:cBhvr additive="base">
                                        <p:cTn id="15" dur="500" fill="hold"/>
                                        <p:tgtEl>
                                          <p:spTgt spid="10"/>
                                        </p:tgtEl>
                                        <p:attrNameLst>
                                          <p:attrName>ppt_x</p:attrName>
                                        </p:attrNameLst>
                                      </p:cBhvr>
                                      <p:tavLst>
                                        <p:tav tm="0">
                                          <p:val>
                                            <p:strVal val="#ppt_x"/>
                                          </p:val>
                                        </p:tav>
                                        <p:tav tm="100000">
                                          <p:val>
                                            <p:strVal val="#ppt_x"/>
                                          </p:val>
                                        </p:tav>
                                      </p:tavLst>
                                    </p:anim>
                                    <p:anim calcmode="lin" valueType="num">
                                      <p:cBhvr additive="base">
                                        <p:cTn id="16" dur="500" fill="hold"/>
                                        <p:tgtEl>
                                          <p:spTgt spid="10"/>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fill="hold"/>
                                        <p:tgtEl>
                                          <p:spTgt spid="11"/>
                                        </p:tgtEl>
                                        <p:attrNameLst>
                                          <p:attrName>ppt_x</p:attrName>
                                        </p:attrNameLst>
                                      </p:cBhvr>
                                      <p:tavLst>
                                        <p:tav tm="0">
                                          <p:val>
                                            <p:strVal val="#ppt_x"/>
                                          </p:val>
                                        </p:tav>
                                        <p:tav tm="100000">
                                          <p:val>
                                            <p:strVal val="#ppt_x"/>
                                          </p:val>
                                        </p:tav>
                                      </p:tavLst>
                                    </p:anim>
                                    <p:anim calcmode="lin" valueType="num">
                                      <p:cBhvr additive="base">
                                        <p:cTn id="20" dur="500" fill="hold"/>
                                        <p:tgtEl>
                                          <p:spTgt spid="11"/>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12"/>
                                        </p:tgtEl>
                                        <p:attrNameLst>
                                          <p:attrName>style.visibility</p:attrName>
                                        </p:attrNameLst>
                                      </p:cBhvr>
                                      <p:to>
                                        <p:strVal val="visible"/>
                                      </p:to>
                                    </p:set>
                                    <p:anim calcmode="lin" valueType="num">
                                      <p:cBhvr additive="base">
                                        <p:cTn id="23" dur="500" fill="hold"/>
                                        <p:tgtEl>
                                          <p:spTgt spid="12"/>
                                        </p:tgtEl>
                                        <p:attrNameLst>
                                          <p:attrName>ppt_x</p:attrName>
                                        </p:attrNameLst>
                                      </p:cBhvr>
                                      <p:tavLst>
                                        <p:tav tm="0">
                                          <p:val>
                                            <p:strVal val="#ppt_x"/>
                                          </p:val>
                                        </p:tav>
                                        <p:tav tm="100000">
                                          <p:val>
                                            <p:strVal val="#ppt_x"/>
                                          </p:val>
                                        </p:tav>
                                      </p:tavLst>
                                    </p:anim>
                                    <p:anim calcmode="lin" valueType="num">
                                      <p:cBhvr additive="base">
                                        <p:cTn id="24" dur="500" fill="hold"/>
                                        <p:tgtEl>
                                          <p:spTgt spid="12"/>
                                        </p:tgtEl>
                                        <p:attrNameLst>
                                          <p:attrName>ppt_y</p:attrName>
                                        </p:attrNameLst>
                                      </p:cBhvr>
                                      <p:tavLst>
                                        <p:tav tm="0">
                                          <p:val>
                                            <p:strVal val="1+#ppt_h/2"/>
                                          </p:val>
                                        </p:tav>
                                        <p:tav tm="100000">
                                          <p:val>
                                            <p:strVal val="#ppt_y"/>
                                          </p:val>
                                        </p:tav>
                                      </p:tavLst>
                                    </p:anim>
                                  </p:childTnLst>
                                </p:cTn>
                              </p:par>
                              <p:par>
                                <p:cTn id="25" presetID="2" presetClass="entr" presetSubtype="1" fill="hold" grpId="0" nodeType="withEffect">
                                  <p:stCondLst>
                                    <p:cond delay="0"/>
                                  </p:stCondLst>
                                  <p:childTnLst>
                                    <p:set>
                                      <p:cBhvr>
                                        <p:cTn id="26" dur="1" fill="hold">
                                          <p:stCondLst>
                                            <p:cond delay="0"/>
                                          </p:stCondLst>
                                        </p:cTn>
                                        <p:tgtEl>
                                          <p:spTgt spid="13"/>
                                        </p:tgtEl>
                                        <p:attrNameLst>
                                          <p:attrName>style.visibility</p:attrName>
                                        </p:attrNameLst>
                                      </p:cBhvr>
                                      <p:to>
                                        <p:strVal val="visible"/>
                                      </p:to>
                                    </p:set>
                                    <p:anim calcmode="lin" valueType="num">
                                      <p:cBhvr additive="base">
                                        <p:cTn id="27" dur="500" fill="hold"/>
                                        <p:tgtEl>
                                          <p:spTgt spid="13"/>
                                        </p:tgtEl>
                                        <p:attrNameLst>
                                          <p:attrName>ppt_x</p:attrName>
                                        </p:attrNameLst>
                                      </p:cBhvr>
                                      <p:tavLst>
                                        <p:tav tm="0">
                                          <p:val>
                                            <p:strVal val="#ppt_x"/>
                                          </p:val>
                                        </p:tav>
                                        <p:tav tm="100000">
                                          <p:val>
                                            <p:strVal val="#ppt_x"/>
                                          </p:val>
                                        </p:tav>
                                      </p:tavLst>
                                    </p:anim>
                                    <p:anim calcmode="lin" valueType="num">
                                      <p:cBhvr additive="base">
                                        <p:cTn id="28" dur="500" fill="hold"/>
                                        <p:tgtEl>
                                          <p:spTgt spid="13"/>
                                        </p:tgtEl>
                                        <p:attrNameLst>
                                          <p:attrName>ppt_y</p:attrName>
                                        </p:attrNameLst>
                                      </p:cBhvr>
                                      <p:tavLst>
                                        <p:tav tm="0">
                                          <p:val>
                                            <p:strVal val="0-#ppt_h/2"/>
                                          </p:val>
                                        </p:tav>
                                        <p:tav tm="100000">
                                          <p:val>
                                            <p:strVal val="#ppt_y"/>
                                          </p:val>
                                        </p:tav>
                                      </p:tavLst>
                                    </p:anim>
                                  </p:childTnLst>
                                </p:cTn>
                              </p:par>
                              <p:par>
                                <p:cTn id="29" presetID="2" presetClass="entr" presetSubtype="1" fill="hold" grpId="0" nodeType="withEffect">
                                  <p:stCondLst>
                                    <p:cond delay="0"/>
                                  </p:stCondLst>
                                  <p:childTnLst>
                                    <p:set>
                                      <p:cBhvr>
                                        <p:cTn id="30" dur="1" fill="hold">
                                          <p:stCondLst>
                                            <p:cond delay="0"/>
                                          </p:stCondLst>
                                        </p:cTn>
                                        <p:tgtEl>
                                          <p:spTgt spid="14"/>
                                        </p:tgtEl>
                                        <p:attrNameLst>
                                          <p:attrName>style.visibility</p:attrName>
                                        </p:attrNameLst>
                                      </p:cBhvr>
                                      <p:to>
                                        <p:strVal val="visible"/>
                                      </p:to>
                                    </p:set>
                                    <p:anim calcmode="lin" valueType="num">
                                      <p:cBhvr additive="base">
                                        <p:cTn id="31" dur="500" fill="hold"/>
                                        <p:tgtEl>
                                          <p:spTgt spid="14"/>
                                        </p:tgtEl>
                                        <p:attrNameLst>
                                          <p:attrName>ppt_x</p:attrName>
                                        </p:attrNameLst>
                                      </p:cBhvr>
                                      <p:tavLst>
                                        <p:tav tm="0">
                                          <p:val>
                                            <p:strVal val="#ppt_x"/>
                                          </p:val>
                                        </p:tav>
                                        <p:tav tm="100000">
                                          <p:val>
                                            <p:strVal val="#ppt_x"/>
                                          </p:val>
                                        </p:tav>
                                      </p:tavLst>
                                    </p:anim>
                                    <p:anim calcmode="lin" valueType="num">
                                      <p:cBhvr additive="base">
                                        <p:cTn id="32" dur="500" fill="hold"/>
                                        <p:tgtEl>
                                          <p:spTgt spid="14"/>
                                        </p:tgtEl>
                                        <p:attrNameLst>
                                          <p:attrName>ppt_y</p:attrName>
                                        </p:attrNameLst>
                                      </p:cBhvr>
                                      <p:tavLst>
                                        <p:tav tm="0">
                                          <p:val>
                                            <p:strVal val="0-#ppt_h/2"/>
                                          </p:val>
                                        </p:tav>
                                        <p:tav tm="100000">
                                          <p:val>
                                            <p:strVal val="#ppt_y"/>
                                          </p:val>
                                        </p:tav>
                                      </p:tavLst>
                                    </p:anim>
                                  </p:childTnLst>
                                </p:cTn>
                              </p:par>
                              <p:par>
                                <p:cTn id="33" presetID="2" presetClass="entr" presetSubtype="1" fill="hold" grpId="0" nodeType="withEffect">
                                  <p:stCondLst>
                                    <p:cond delay="0"/>
                                  </p:stCondLst>
                                  <p:childTnLst>
                                    <p:set>
                                      <p:cBhvr>
                                        <p:cTn id="34" dur="1" fill="hold">
                                          <p:stCondLst>
                                            <p:cond delay="0"/>
                                          </p:stCondLst>
                                        </p:cTn>
                                        <p:tgtEl>
                                          <p:spTgt spid="15"/>
                                        </p:tgtEl>
                                        <p:attrNameLst>
                                          <p:attrName>style.visibility</p:attrName>
                                        </p:attrNameLst>
                                      </p:cBhvr>
                                      <p:to>
                                        <p:strVal val="visible"/>
                                      </p:to>
                                    </p:set>
                                    <p:anim calcmode="lin" valueType="num">
                                      <p:cBhvr additive="base">
                                        <p:cTn id="35" dur="500" fill="hold"/>
                                        <p:tgtEl>
                                          <p:spTgt spid="15"/>
                                        </p:tgtEl>
                                        <p:attrNameLst>
                                          <p:attrName>ppt_x</p:attrName>
                                        </p:attrNameLst>
                                      </p:cBhvr>
                                      <p:tavLst>
                                        <p:tav tm="0">
                                          <p:val>
                                            <p:strVal val="#ppt_x"/>
                                          </p:val>
                                        </p:tav>
                                        <p:tav tm="100000">
                                          <p:val>
                                            <p:strVal val="#ppt_x"/>
                                          </p:val>
                                        </p:tav>
                                      </p:tavLst>
                                    </p:anim>
                                    <p:anim calcmode="lin" valueType="num">
                                      <p:cBhvr additive="base">
                                        <p:cTn id="36" dur="500" fill="hold"/>
                                        <p:tgtEl>
                                          <p:spTgt spid="15"/>
                                        </p:tgtEl>
                                        <p:attrNameLst>
                                          <p:attrName>ppt_y</p:attrName>
                                        </p:attrNameLst>
                                      </p:cBhvr>
                                      <p:tavLst>
                                        <p:tav tm="0">
                                          <p:val>
                                            <p:strVal val="0-#ppt_h/2"/>
                                          </p:val>
                                        </p:tav>
                                        <p:tav tm="100000">
                                          <p:val>
                                            <p:strVal val="#ppt_y"/>
                                          </p:val>
                                        </p:tav>
                                      </p:tavLst>
                                    </p:anim>
                                  </p:childTnLst>
                                </p:cTn>
                              </p:par>
                              <p:par>
                                <p:cTn id="37" presetID="2" presetClass="entr" presetSubtype="1" fill="hold" grpId="0" nodeType="withEffect">
                                  <p:stCondLst>
                                    <p:cond delay="0"/>
                                  </p:stCondLst>
                                  <p:childTnLst>
                                    <p:set>
                                      <p:cBhvr>
                                        <p:cTn id="38" dur="1" fill="hold">
                                          <p:stCondLst>
                                            <p:cond delay="0"/>
                                          </p:stCondLst>
                                        </p:cTn>
                                        <p:tgtEl>
                                          <p:spTgt spid="16"/>
                                        </p:tgtEl>
                                        <p:attrNameLst>
                                          <p:attrName>style.visibility</p:attrName>
                                        </p:attrNameLst>
                                      </p:cBhvr>
                                      <p:to>
                                        <p:strVal val="visible"/>
                                      </p:to>
                                    </p:set>
                                    <p:anim calcmode="lin" valueType="num">
                                      <p:cBhvr additive="base">
                                        <p:cTn id="39" dur="500" fill="hold"/>
                                        <p:tgtEl>
                                          <p:spTgt spid="16"/>
                                        </p:tgtEl>
                                        <p:attrNameLst>
                                          <p:attrName>ppt_x</p:attrName>
                                        </p:attrNameLst>
                                      </p:cBhvr>
                                      <p:tavLst>
                                        <p:tav tm="0">
                                          <p:val>
                                            <p:strVal val="#ppt_x"/>
                                          </p:val>
                                        </p:tav>
                                        <p:tav tm="100000">
                                          <p:val>
                                            <p:strVal val="#ppt_x"/>
                                          </p:val>
                                        </p:tav>
                                      </p:tavLst>
                                    </p:anim>
                                    <p:anim calcmode="lin" valueType="num">
                                      <p:cBhvr additive="base">
                                        <p:cTn id="40" dur="500" fill="hold"/>
                                        <p:tgtEl>
                                          <p:spTgt spid="16"/>
                                        </p:tgtEl>
                                        <p:attrNameLst>
                                          <p:attrName>ppt_y</p:attrName>
                                        </p:attrNameLst>
                                      </p:cBhvr>
                                      <p:tavLst>
                                        <p:tav tm="0">
                                          <p:val>
                                            <p:strVal val="0-#ppt_h/2"/>
                                          </p:val>
                                        </p:tav>
                                        <p:tav tm="100000">
                                          <p:val>
                                            <p:strVal val="#ppt_y"/>
                                          </p:val>
                                        </p:tav>
                                      </p:tavLst>
                                    </p:anim>
                                  </p:childTnLst>
                                </p:cTn>
                              </p:par>
                              <p:par>
                                <p:cTn id="41" presetID="2" presetClass="entr" presetSubtype="1" fill="hold" grpId="0" nodeType="withEffect">
                                  <p:stCondLst>
                                    <p:cond delay="0"/>
                                  </p:stCondLst>
                                  <p:childTnLst>
                                    <p:set>
                                      <p:cBhvr>
                                        <p:cTn id="42" dur="1" fill="hold">
                                          <p:stCondLst>
                                            <p:cond delay="0"/>
                                          </p:stCondLst>
                                        </p:cTn>
                                        <p:tgtEl>
                                          <p:spTgt spid="17"/>
                                        </p:tgtEl>
                                        <p:attrNameLst>
                                          <p:attrName>style.visibility</p:attrName>
                                        </p:attrNameLst>
                                      </p:cBhvr>
                                      <p:to>
                                        <p:strVal val="visible"/>
                                      </p:to>
                                    </p:set>
                                    <p:anim calcmode="lin" valueType="num">
                                      <p:cBhvr additive="base">
                                        <p:cTn id="43" dur="500" fill="hold"/>
                                        <p:tgtEl>
                                          <p:spTgt spid="17"/>
                                        </p:tgtEl>
                                        <p:attrNameLst>
                                          <p:attrName>ppt_x</p:attrName>
                                        </p:attrNameLst>
                                      </p:cBhvr>
                                      <p:tavLst>
                                        <p:tav tm="0">
                                          <p:val>
                                            <p:strVal val="#ppt_x"/>
                                          </p:val>
                                        </p:tav>
                                        <p:tav tm="100000">
                                          <p:val>
                                            <p:strVal val="#ppt_x"/>
                                          </p:val>
                                        </p:tav>
                                      </p:tavLst>
                                    </p:anim>
                                    <p:anim calcmode="lin" valueType="num">
                                      <p:cBhvr additive="base">
                                        <p:cTn id="44" dur="500" fill="hold"/>
                                        <p:tgtEl>
                                          <p:spTgt spid="17"/>
                                        </p:tgtEl>
                                        <p:attrNameLst>
                                          <p:attrName>ppt_y</p:attrName>
                                        </p:attrNameLst>
                                      </p:cBhvr>
                                      <p:tavLst>
                                        <p:tav tm="0">
                                          <p:val>
                                            <p:strVal val="0-#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grpId="0" nodeType="clickEffect">
                                  <p:stCondLst>
                                    <p:cond delay="0"/>
                                  </p:stCondLst>
                                  <p:childTnLst>
                                    <p:set>
                                      <p:cBhvr>
                                        <p:cTn id="48" dur="1" fill="hold">
                                          <p:stCondLst>
                                            <p:cond delay="0"/>
                                          </p:stCondLst>
                                        </p:cTn>
                                        <p:tgtEl>
                                          <p:spTgt spid="64"/>
                                        </p:tgtEl>
                                        <p:attrNameLst>
                                          <p:attrName>style.visibility</p:attrName>
                                        </p:attrNameLst>
                                      </p:cBhvr>
                                      <p:to>
                                        <p:strVal val="visible"/>
                                      </p:to>
                                    </p:set>
                                    <p:animEffect transition="in" filter="fade">
                                      <p:cBhvr>
                                        <p:cTn id="49" dur="1000"/>
                                        <p:tgtEl>
                                          <p:spTgt spid="64"/>
                                        </p:tgtEl>
                                      </p:cBhvr>
                                    </p:animEffect>
                                    <p:anim calcmode="lin" valueType="num">
                                      <p:cBhvr>
                                        <p:cTn id="50" dur="1000" fill="hold"/>
                                        <p:tgtEl>
                                          <p:spTgt spid="64"/>
                                        </p:tgtEl>
                                        <p:attrNameLst>
                                          <p:attrName>ppt_x</p:attrName>
                                        </p:attrNameLst>
                                      </p:cBhvr>
                                      <p:tavLst>
                                        <p:tav tm="0">
                                          <p:val>
                                            <p:strVal val="#ppt_x"/>
                                          </p:val>
                                        </p:tav>
                                        <p:tav tm="100000">
                                          <p:val>
                                            <p:strVal val="#ppt_x"/>
                                          </p:val>
                                        </p:tav>
                                      </p:tavLst>
                                    </p:anim>
                                    <p:anim calcmode="lin" valueType="num">
                                      <p:cBhvr>
                                        <p:cTn id="51" dur="1000" fill="hold"/>
                                        <p:tgtEl>
                                          <p:spTgt spid="64"/>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grpId="0" nodeType="clickEffect">
                                  <p:stCondLst>
                                    <p:cond delay="0"/>
                                  </p:stCondLst>
                                  <p:childTnLst>
                                    <p:set>
                                      <p:cBhvr>
                                        <p:cTn id="55" dur="1" fill="hold">
                                          <p:stCondLst>
                                            <p:cond delay="0"/>
                                          </p:stCondLst>
                                        </p:cTn>
                                        <p:tgtEl>
                                          <p:spTgt spid="51"/>
                                        </p:tgtEl>
                                        <p:attrNameLst>
                                          <p:attrName>style.visibility</p:attrName>
                                        </p:attrNameLst>
                                      </p:cBhvr>
                                      <p:to>
                                        <p:strVal val="visible"/>
                                      </p:to>
                                    </p:set>
                                    <p:animEffect transition="in" filter="fade">
                                      <p:cBhvr>
                                        <p:cTn id="56" dur="1000"/>
                                        <p:tgtEl>
                                          <p:spTgt spid="51"/>
                                        </p:tgtEl>
                                      </p:cBhvr>
                                    </p:animEffect>
                                    <p:anim calcmode="lin" valueType="num">
                                      <p:cBhvr>
                                        <p:cTn id="57" dur="1000" fill="hold"/>
                                        <p:tgtEl>
                                          <p:spTgt spid="51"/>
                                        </p:tgtEl>
                                        <p:attrNameLst>
                                          <p:attrName>ppt_x</p:attrName>
                                        </p:attrNameLst>
                                      </p:cBhvr>
                                      <p:tavLst>
                                        <p:tav tm="0">
                                          <p:val>
                                            <p:strVal val="#ppt_x"/>
                                          </p:val>
                                        </p:tav>
                                        <p:tav tm="100000">
                                          <p:val>
                                            <p:strVal val="#ppt_x"/>
                                          </p:val>
                                        </p:tav>
                                      </p:tavLst>
                                    </p:anim>
                                    <p:anim calcmode="lin" valueType="num">
                                      <p:cBhvr>
                                        <p:cTn id="58" dur="1000" fill="hold"/>
                                        <p:tgtEl>
                                          <p:spTgt spid="51"/>
                                        </p:tgtEl>
                                        <p:attrNameLst>
                                          <p:attrName>ppt_y</p:attrName>
                                        </p:attrNameLst>
                                      </p:cBhvr>
                                      <p:tavLst>
                                        <p:tav tm="0">
                                          <p:val>
                                            <p:strVal val="#ppt_y+.1"/>
                                          </p:val>
                                        </p:tav>
                                        <p:tav tm="100000">
                                          <p:val>
                                            <p:strVal val="#ppt_y"/>
                                          </p:val>
                                        </p:tav>
                                      </p:tavLst>
                                    </p:anim>
                                  </p:childTnLst>
                                </p:cTn>
                              </p:par>
                              <p:par>
                                <p:cTn id="59" presetID="53" presetClass="entr" presetSubtype="16" fill="hold" grpId="0" nodeType="withEffect">
                                  <p:stCondLst>
                                    <p:cond delay="0"/>
                                  </p:stCondLst>
                                  <p:childTnLst>
                                    <p:set>
                                      <p:cBhvr>
                                        <p:cTn id="60" dur="1" fill="hold">
                                          <p:stCondLst>
                                            <p:cond delay="0"/>
                                          </p:stCondLst>
                                        </p:cTn>
                                        <p:tgtEl>
                                          <p:spTgt spid="6"/>
                                        </p:tgtEl>
                                        <p:attrNameLst>
                                          <p:attrName>style.visibility</p:attrName>
                                        </p:attrNameLst>
                                      </p:cBhvr>
                                      <p:to>
                                        <p:strVal val="visible"/>
                                      </p:to>
                                    </p:set>
                                    <p:anim calcmode="lin" valueType="num">
                                      <p:cBhvr>
                                        <p:cTn id="61" dur="500" fill="hold"/>
                                        <p:tgtEl>
                                          <p:spTgt spid="6"/>
                                        </p:tgtEl>
                                        <p:attrNameLst>
                                          <p:attrName>ppt_w</p:attrName>
                                        </p:attrNameLst>
                                      </p:cBhvr>
                                      <p:tavLst>
                                        <p:tav tm="0">
                                          <p:val>
                                            <p:fltVal val="0"/>
                                          </p:val>
                                        </p:tav>
                                        <p:tav tm="100000">
                                          <p:val>
                                            <p:strVal val="#ppt_w"/>
                                          </p:val>
                                        </p:tav>
                                      </p:tavLst>
                                    </p:anim>
                                    <p:anim calcmode="lin" valueType="num">
                                      <p:cBhvr>
                                        <p:cTn id="62" dur="500" fill="hold"/>
                                        <p:tgtEl>
                                          <p:spTgt spid="6"/>
                                        </p:tgtEl>
                                        <p:attrNameLst>
                                          <p:attrName>ppt_h</p:attrName>
                                        </p:attrNameLst>
                                      </p:cBhvr>
                                      <p:tavLst>
                                        <p:tav tm="0">
                                          <p:val>
                                            <p:fltVal val="0"/>
                                          </p:val>
                                        </p:tav>
                                        <p:tav tm="100000">
                                          <p:val>
                                            <p:strVal val="#ppt_h"/>
                                          </p:val>
                                        </p:tav>
                                      </p:tavLst>
                                    </p:anim>
                                    <p:animEffect transition="in" filter="fade">
                                      <p:cBhvr>
                                        <p:cTn id="63" dur="500"/>
                                        <p:tgtEl>
                                          <p:spTgt spid="6"/>
                                        </p:tgtEl>
                                      </p:cBhvr>
                                    </p:animEffect>
                                  </p:childTnLst>
                                </p:cTn>
                              </p:par>
                              <p:par>
                                <p:cTn id="64" presetID="53" presetClass="entr" presetSubtype="16" fill="hold" grpId="0" nodeType="withEffect">
                                  <p:stCondLst>
                                    <p:cond delay="0"/>
                                  </p:stCondLst>
                                  <p:childTnLst>
                                    <p:set>
                                      <p:cBhvr>
                                        <p:cTn id="65" dur="1" fill="hold">
                                          <p:stCondLst>
                                            <p:cond delay="0"/>
                                          </p:stCondLst>
                                        </p:cTn>
                                        <p:tgtEl>
                                          <p:spTgt spid="18"/>
                                        </p:tgtEl>
                                        <p:attrNameLst>
                                          <p:attrName>style.visibility</p:attrName>
                                        </p:attrNameLst>
                                      </p:cBhvr>
                                      <p:to>
                                        <p:strVal val="visible"/>
                                      </p:to>
                                    </p:set>
                                    <p:anim calcmode="lin" valueType="num">
                                      <p:cBhvr>
                                        <p:cTn id="66" dur="500" fill="hold"/>
                                        <p:tgtEl>
                                          <p:spTgt spid="18"/>
                                        </p:tgtEl>
                                        <p:attrNameLst>
                                          <p:attrName>ppt_w</p:attrName>
                                        </p:attrNameLst>
                                      </p:cBhvr>
                                      <p:tavLst>
                                        <p:tav tm="0">
                                          <p:val>
                                            <p:fltVal val="0"/>
                                          </p:val>
                                        </p:tav>
                                        <p:tav tm="100000">
                                          <p:val>
                                            <p:strVal val="#ppt_w"/>
                                          </p:val>
                                        </p:tav>
                                      </p:tavLst>
                                    </p:anim>
                                    <p:anim calcmode="lin" valueType="num">
                                      <p:cBhvr>
                                        <p:cTn id="67" dur="500" fill="hold"/>
                                        <p:tgtEl>
                                          <p:spTgt spid="18"/>
                                        </p:tgtEl>
                                        <p:attrNameLst>
                                          <p:attrName>ppt_h</p:attrName>
                                        </p:attrNameLst>
                                      </p:cBhvr>
                                      <p:tavLst>
                                        <p:tav tm="0">
                                          <p:val>
                                            <p:fltVal val="0"/>
                                          </p:val>
                                        </p:tav>
                                        <p:tav tm="100000">
                                          <p:val>
                                            <p:strVal val="#ppt_h"/>
                                          </p:val>
                                        </p:tav>
                                      </p:tavLst>
                                    </p:anim>
                                    <p:animEffect transition="in" filter="fade">
                                      <p:cBhvr>
                                        <p:cTn id="68"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P spid="9" grpId="0" bldLvl="0" animBg="1"/>
      <p:bldP spid="10" grpId="0" bldLvl="0" animBg="1"/>
      <p:bldP spid="11" grpId="0" bldLvl="0" animBg="1"/>
      <p:bldP spid="12" grpId="0" bldLvl="0" animBg="1"/>
      <p:bldP spid="13" grpId="0" bldLvl="0" animBg="1"/>
      <p:bldP spid="14" grpId="0" bldLvl="0" animBg="1"/>
      <p:bldP spid="15" grpId="0" bldLvl="0" animBg="1"/>
      <p:bldP spid="16" grpId="0" bldLvl="0" animBg="1"/>
      <p:bldP spid="17" grpId="0" bldLvl="0" animBg="1"/>
      <p:bldP spid="64" grpId="0"/>
      <p:bldP spid="51" grpId="0"/>
      <p:bldP spid="6" grpId="0" bldLvl="0" animBg="1"/>
      <p:bldP spid="18" grpId="0" bldLvl="0" animBg="1"/>
    </p:bld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ECEFF1"/>
        </a:solidFill>
        <a:effectLst/>
      </p:bgPr>
    </p:bg>
    <p:spTree>
      <p:nvGrpSpPr>
        <p:cNvPr id="1" name=""/>
        <p:cNvGrpSpPr/>
        <p:nvPr/>
      </p:nvGrpSpPr>
      <p:grpSpPr>
        <a:xfrm>
          <a:off x="0" y="0"/>
          <a:ext cx="0" cy="0"/>
          <a:chOff x="0" y="0"/>
          <a:chExt cx="0" cy="0"/>
        </a:xfrm>
      </p:grpSpPr>
      <p:sp>
        <p:nvSpPr>
          <p:cNvPr id="8" name="FLYING IMPRESSION FID FEIZHAO    qq:1964271550"/>
          <p:cNvSpPr/>
          <p:nvPr/>
        </p:nvSpPr>
        <p:spPr bwMode="auto">
          <a:xfrm>
            <a:off x="0" y="0"/>
            <a:ext cx="2289256" cy="235131"/>
          </a:xfrm>
          <a:prstGeom prst="rect">
            <a:avLst/>
          </a:prstGeom>
          <a:solidFill>
            <a:srgbClr val="33C3A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 name="FLYING IMPRESSION FID FEIZHAO    qq:1964271550"/>
          <p:cNvSpPr/>
          <p:nvPr/>
        </p:nvSpPr>
        <p:spPr bwMode="auto">
          <a:xfrm>
            <a:off x="2470201" y="0"/>
            <a:ext cx="2289256" cy="235131"/>
          </a:xfrm>
          <a:prstGeom prst="rect">
            <a:avLst/>
          </a:prstGeom>
          <a:solidFill>
            <a:srgbClr val="FCB0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 name="FLYING IMPRESSION FID FEIZHAO    qq:1964271550"/>
          <p:cNvSpPr/>
          <p:nvPr/>
        </p:nvSpPr>
        <p:spPr bwMode="auto">
          <a:xfrm>
            <a:off x="4965079" y="0"/>
            <a:ext cx="2261840" cy="235131"/>
          </a:xfrm>
          <a:prstGeom prst="rect">
            <a:avLst/>
          </a:prstGeom>
          <a:solidFill>
            <a:srgbClr val="EB5F5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 name="FLYING IMPRESSION FID FEIZHAO    qq:1964271550"/>
          <p:cNvSpPr/>
          <p:nvPr/>
        </p:nvSpPr>
        <p:spPr bwMode="auto">
          <a:xfrm>
            <a:off x="7432540" y="0"/>
            <a:ext cx="2289256" cy="235131"/>
          </a:xfrm>
          <a:prstGeom prst="rect">
            <a:avLst/>
          </a:prstGeom>
          <a:solidFill>
            <a:srgbClr val="52C2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 name="FLYING IMPRESSION FID FEIZHAO    qq:1964271550"/>
          <p:cNvSpPr/>
          <p:nvPr/>
        </p:nvSpPr>
        <p:spPr bwMode="auto">
          <a:xfrm>
            <a:off x="9902744" y="0"/>
            <a:ext cx="2289256" cy="235131"/>
          </a:xfrm>
          <a:prstGeom prst="rect">
            <a:avLst/>
          </a:prstGeom>
          <a:solidFill>
            <a:srgbClr val="36455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 name="FLYING IMPRESSION FID FEIZHAO    qq:1964271550"/>
          <p:cNvSpPr/>
          <p:nvPr/>
        </p:nvSpPr>
        <p:spPr bwMode="auto">
          <a:xfrm>
            <a:off x="9902743" y="6226630"/>
            <a:ext cx="2289256" cy="631370"/>
          </a:xfrm>
          <a:prstGeom prst="rect">
            <a:avLst/>
          </a:prstGeom>
          <a:solidFill>
            <a:srgbClr val="33C3A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 name="FLYING IMPRESSION FID FEIZHAO    qq:1964271550"/>
          <p:cNvSpPr/>
          <p:nvPr/>
        </p:nvSpPr>
        <p:spPr bwMode="auto">
          <a:xfrm>
            <a:off x="7432539" y="6226630"/>
            <a:ext cx="2289256" cy="631370"/>
          </a:xfrm>
          <a:prstGeom prst="rect">
            <a:avLst/>
          </a:prstGeom>
          <a:solidFill>
            <a:srgbClr val="FCB0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 name="FLYING IMPRESSION FID FEIZHAO    qq:1964271550"/>
          <p:cNvSpPr/>
          <p:nvPr/>
        </p:nvSpPr>
        <p:spPr bwMode="auto">
          <a:xfrm>
            <a:off x="4965078" y="6226630"/>
            <a:ext cx="2261840" cy="631370"/>
          </a:xfrm>
          <a:prstGeom prst="rect">
            <a:avLst/>
          </a:prstGeom>
          <a:solidFill>
            <a:srgbClr val="EB5F5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 name="FLYING IMPRESSION FID FEIZHAO    qq:1964271550"/>
          <p:cNvSpPr/>
          <p:nvPr/>
        </p:nvSpPr>
        <p:spPr bwMode="auto">
          <a:xfrm>
            <a:off x="2470200" y="6226630"/>
            <a:ext cx="2289256" cy="631370"/>
          </a:xfrm>
          <a:prstGeom prst="rect">
            <a:avLst/>
          </a:prstGeom>
          <a:solidFill>
            <a:srgbClr val="52C2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 name="FLYING IMPRESSION FID FEIZHAO    qq:1964271550"/>
          <p:cNvSpPr/>
          <p:nvPr/>
        </p:nvSpPr>
        <p:spPr bwMode="auto">
          <a:xfrm>
            <a:off x="-1" y="6226630"/>
            <a:ext cx="2289256" cy="631370"/>
          </a:xfrm>
          <a:prstGeom prst="rect">
            <a:avLst/>
          </a:prstGeom>
          <a:solidFill>
            <a:srgbClr val="36455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4" name="FLYING IMPRESSION FID FEIZHAO    qq:1964271550"/>
          <p:cNvSpPr txBox="1"/>
          <p:nvPr>
            <p:custDataLst>
              <p:tags r:id="rId1"/>
            </p:custDataLst>
          </p:nvPr>
        </p:nvSpPr>
        <p:spPr>
          <a:xfrm>
            <a:off x="9902825" y="5870575"/>
            <a:ext cx="2096770" cy="294005"/>
          </a:xfrm>
          <a:prstGeom prst="rect">
            <a:avLst/>
          </a:prstGeom>
          <a:noFill/>
        </p:spPr>
        <p:txBody>
          <a:bodyPr wrap="square" rtlCol="0">
            <a:spAutoFit/>
          </a:bodyPr>
          <a:lstStyle/>
          <a:p>
            <a:pPr>
              <a:lnSpc>
                <a:spcPct val="120000"/>
              </a:lnSpc>
            </a:pPr>
            <a:r>
              <a:rPr lang="zh-CN" altLang="en-US" sz="1100" b="1" dirty="0">
                <a:solidFill>
                  <a:schemeClr val="tx1">
                    <a:lumMod val="65000"/>
                    <a:lumOff val="35000"/>
                  </a:schemeClr>
                </a:solidFill>
                <a:latin typeface="微软雅黑" panose="020B0503020204020204" pitchFamily="34" charset="-122"/>
                <a:ea typeface="微软雅黑" panose="020B0503020204020204" pitchFamily="34" charset="-122"/>
              </a:rPr>
              <a:t>码牛学院</a:t>
            </a:r>
            <a:r>
              <a:rPr lang="en-US" altLang="zh-CN" sz="1100" b="1"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100" b="1" dirty="0">
                <a:solidFill>
                  <a:schemeClr val="tx1">
                    <a:lumMod val="65000"/>
                    <a:lumOff val="35000"/>
                  </a:schemeClr>
                </a:solidFill>
                <a:latin typeface="微软雅黑" panose="020B0503020204020204" pitchFamily="34" charset="-122"/>
                <a:ea typeface="微软雅黑" panose="020B0503020204020204" pitchFamily="34" charset="-122"/>
              </a:rPr>
              <a:t>用代码码出牛逼人生</a:t>
            </a:r>
            <a:endParaRPr lang="en-US" altLang="zh-CN" sz="11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pic>
        <p:nvPicPr>
          <p:cNvPr id="2" name="FLYING IMPRESSION FID FEIZHAO    qq:1964271550">
            <a:hlinkClick r:id="" action="ppaction://media"/>
          </p:cNvPr>
          <p:cNvPicPr>
            <a:picLocks noChangeAspect="1"/>
          </p:cNvPicPr>
          <p:nvPr>
            <a:audioFile r:link="rId2"/>
            <p:extLst>
              <p:ext uri="{DAA4B4D4-6D71-4841-9C94-3DE7FCFB9230}">
                <p14:media xmlns:p14="http://schemas.microsoft.com/office/powerpoint/2010/main" r:embed="rId3"/>
              </p:ext>
            </p:extLst>
          </p:nvPr>
        </p:nvPicPr>
        <p:blipFill>
          <a:blip r:embed="rId4"/>
          <a:stretch>
            <a:fillRect/>
          </a:stretch>
        </p:blipFill>
        <p:spPr>
          <a:xfrm>
            <a:off x="637642" y="-1013629"/>
            <a:ext cx="609600" cy="609600"/>
          </a:xfrm>
          <a:prstGeom prst="rect">
            <a:avLst/>
          </a:prstGeom>
        </p:spPr>
      </p:pic>
      <p:sp>
        <p:nvSpPr>
          <p:cNvPr id="51" name="FLYING IMPRESSION FID FEIZHAO    qq:1964271550"/>
          <p:cNvSpPr txBox="1"/>
          <p:nvPr/>
        </p:nvSpPr>
        <p:spPr>
          <a:xfrm>
            <a:off x="15428" y="235168"/>
            <a:ext cx="5768975" cy="829945"/>
          </a:xfrm>
          <a:prstGeom prst="rect">
            <a:avLst/>
          </a:prstGeom>
          <a:noFill/>
        </p:spPr>
        <p:txBody>
          <a:bodyPr wrap="none" rtlCol="0">
            <a:spAutoFit/>
          </a:bodyPr>
          <a:p>
            <a:r>
              <a:rPr lang="en-US" altLang="zh-CN" sz="4800" dirty="0">
                <a:solidFill>
                  <a:srgbClr val="EB5F56"/>
                </a:solidFill>
                <a:latin typeface="微软雅黑" panose="020B0503020204020204" pitchFamily="34" charset="-122"/>
                <a:ea typeface="微软雅黑" panose="020B0503020204020204" pitchFamily="34" charset="-122"/>
              </a:rPr>
              <a:t>Android </a:t>
            </a:r>
            <a:r>
              <a:rPr lang="zh-CN" altLang="en-US" sz="4800" dirty="0">
                <a:solidFill>
                  <a:srgbClr val="EB5F56"/>
                </a:solidFill>
                <a:latin typeface="微软雅黑" panose="020B0503020204020204" pitchFamily="34" charset="-122"/>
                <a:ea typeface="微软雅黑" panose="020B0503020204020204" pitchFamily="34" charset="-122"/>
              </a:rPr>
              <a:t>高级架构师</a:t>
            </a:r>
            <a:endParaRPr lang="en-US" altLang="zh-CN" sz="4800" dirty="0">
              <a:solidFill>
                <a:srgbClr val="EB5F56"/>
              </a:solidFill>
              <a:latin typeface="微软雅黑" panose="020B0503020204020204" pitchFamily="34" charset="-122"/>
              <a:ea typeface="微软雅黑" panose="020B0503020204020204" pitchFamily="34" charset="-122"/>
            </a:endParaRPr>
          </a:p>
        </p:txBody>
      </p:sp>
      <p:sp>
        <p:nvSpPr>
          <p:cNvPr id="6" name="FLYING IMPRESSION FID FEIZHAO    qq:1964271550"/>
          <p:cNvSpPr txBox="1"/>
          <p:nvPr/>
        </p:nvSpPr>
        <p:spPr>
          <a:xfrm>
            <a:off x="9265285" y="4986020"/>
            <a:ext cx="2683510" cy="491490"/>
          </a:xfrm>
          <a:prstGeom prst="rect">
            <a:avLst/>
          </a:prstGeom>
          <a:noFill/>
          <a:effectLst/>
        </p:spPr>
        <p:txBody>
          <a:bodyPr wrap="square" rtlCol="0">
            <a:spAutoFit/>
          </a:bodyPr>
          <a:p>
            <a:pPr>
              <a:lnSpc>
                <a:spcPct val="130000"/>
              </a:lnSpc>
            </a:pPr>
            <a:r>
              <a:rPr lang="zh-CN" altLang="en-US" sz="1000" dirty="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rPr>
              <a:t>注：架构不管在哪门语言都是需要的，架构不单单是代码，更是思路；</a:t>
            </a:r>
            <a:endParaRPr lang="zh-CN" altLang="en-US" sz="1000" dirty="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endParaRPr>
          </a:p>
        </p:txBody>
      </p:sp>
      <p:sp>
        <p:nvSpPr>
          <p:cNvPr id="7" name="矩形 6"/>
          <p:cNvSpPr/>
          <p:nvPr/>
        </p:nvSpPr>
        <p:spPr>
          <a:xfrm>
            <a:off x="9168130" y="1369060"/>
            <a:ext cx="2844800" cy="1744345"/>
          </a:xfrm>
          <a:prstGeom prst="rect">
            <a:avLst/>
          </a:prstGeom>
        </p:spPr>
        <p:style>
          <a:lnRef idx="2">
            <a:schemeClr val="accent1"/>
          </a:lnRef>
          <a:fillRef idx="1">
            <a:schemeClr val="lt1"/>
          </a:fillRef>
          <a:effectRef idx="0">
            <a:schemeClr val="accent1"/>
          </a:effectRef>
          <a:fontRef idx="minor">
            <a:schemeClr val="dk1"/>
          </a:fontRef>
        </p:style>
        <p:txBody>
          <a:bodyPr rtlCol="0" anchor="ctr"/>
          <a:p>
            <a:pPr algn="ctr"/>
            <a:endParaRPr lang="zh-CN" altLang="en-US"/>
          </a:p>
        </p:txBody>
      </p:sp>
      <p:sp>
        <p:nvSpPr>
          <p:cNvPr id="18" name="FLYING IMPRESSION FID FEIZHAO    qq:1964271550"/>
          <p:cNvSpPr txBox="1"/>
          <p:nvPr/>
        </p:nvSpPr>
        <p:spPr>
          <a:xfrm>
            <a:off x="9248775" y="1527810"/>
            <a:ext cx="2683510" cy="1290320"/>
          </a:xfrm>
          <a:prstGeom prst="rect">
            <a:avLst/>
          </a:prstGeom>
          <a:noFill/>
          <a:effectLst/>
        </p:spPr>
        <p:txBody>
          <a:bodyPr wrap="square" rtlCol="0">
            <a:spAutoFit/>
          </a:bodyPr>
          <a:p>
            <a:pPr>
              <a:lnSpc>
                <a:spcPct val="130000"/>
              </a:lnSpc>
            </a:pPr>
            <a:r>
              <a:rPr lang="en-US" sz="1200" dirty="0">
                <a:solidFill>
                  <a:schemeClr val="bg2">
                    <a:lumMod val="25000"/>
                  </a:schemeClr>
                </a:solidFill>
                <a:latin typeface="微软雅黑" panose="020B0503020204020204" pitchFamily="34" charset="-122"/>
                <a:ea typeface="微软雅黑" panose="020B0503020204020204" pitchFamily="34" charset="-122"/>
              </a:rPr>
              <a:t>	</a:t>
            </a:r>
            <a:r>
              <a:rPr lang="zh-CN" sz="1200" dirty="0">
                <a:solidFill>
                  <a:schemeClr val="bg2">
                    <a:lumMod val="25000"/>
                  </a:schemeClr>
                </a:solidFill>
                <a:latin typeface="微软雅黑" panose="020B0503020204020204" pitchFamily="34" charset="-122"/>
                <a:ea typeface="微软雅黑" panose="020B0503020204020204" pitchFamily="34" charset="-122"/>
              </a:rPr>
              <a:t>架构</a:t>
            </a:r>
            <a:r>
              <a:rPr lang="zh-CN" altLang="en-US" sz="1200" dirty="0">
                <a:solidFill>
                  <a:schemeClr val="bg2">
                    <a:lumMod val="25000"/>
                  </a:schemeClr>
                </a:solidFill>
                <a:latin typeface="微软雅黑" panose="020B0503020204020204" pitchFamily="34" charset="-122"/>
                <a:ea typeface="微软雅黑" panose="020B0503020204020204" pitchFamily="34" charset="-122"/>
              </a:rPr>
              <a:t>概述</a:t>
            </a:r>
            <a:endParaRPr lang="en-US" sz="1200" dirty="0">
              <a:solidFill>
                <a:schemeClr val="bg2">
                  <a:lumMod val="25000"/>
                </a:schemeClr>
              </a:solidFill>
              <a:latin typeface="微软雅黑" panose="020B0503020204020204" pitchFamily="34" charset="-122"/>
              <a:ea typeface="微软雅黑" panose="020B0503020204020204" pitchFamily="34" charset="-122"/>
            </a:endParaRPr>
          </a:p>
          <a:p>
            <a:pPr>
              <a:lnSpc>
                <a:spcPct val="130000"/>
              </a:lnSpc>
            </a:pPr>
            <a:r>
              <a:rPr lang="en-US" sz="1200" dirty="0">
                <a:solidFill>
                  <a:schemeClr val="bg2">
                    <a:lumMod val="25000"/>
                  </a:schemeClr>
                </a:solidFill>
                <a:latin typeface="微软雅黑" panose="020B0503020204020204" pitchFamily="34" charset="-122"/>
                <a:ea typeface="微软雅黑" panose="020B0503020204020204" pitchFamily="34" charset="-122"/>
              </a:rPr>
              <a:t>1</a:t>
            </a:r>
            <a:r>
              <a:rPr lang="zh-CN" altLang="en-US" sz="1200" dirty="0">
                <a:solidFill>
                  <a:schemeClr val="bg2">
                    <a:lumMod val="25000"/>
                  </a:schemeClr>
                </a:solidFill>
                <a:latin typeface="微软雅黑" panose="020B0503020204020204" pitchFamily="34" charset="-122"/>
                <a:ea typeface="微软雅黑" panose="020B0503020204020204" pitchFamily="34" charset="-122"/>
              </a:rPr>
              <a:t>：设计原则</a:t>
            </a:r>
            <a:r>
              <a:rPr lang="en-US" altLang="zh-CN" sz="1200" dirty="0">
                <a:solidFill>
                  <a:schemeClr val="bg2">
                    <a:lumMod val="25000"/>
                  </a:schemeClr>
                </a:solidFill>
                <a:latin typeface="微软雅黑" panose="020B0503020204020204" pitchFamily="34" charset="-122"/>
                <a:ea typeface="微软雅黑" panose="020B0503020204020204" pitchFamily="34" charset="-122"/>
              </a:rPr>
              <a:t>/</a:t>
            </a:r>
            <a:r>
              <a:rPr lang="zh-CN" altLang="zh-CN" sz="1200" dirty="0">
                <a:solidFill>
                  <a:schemeClr val="bg2">
                    <a:lumMod val="25000"/>
                  </a:schemeClr>
                </a:solidFill>
                <a:latin typeface="微软雅黑" panose="020B0503020204020204" pitchFamily="34" charset="-122"/>
                <a:ea typeface="微软雅黑" panose="020B0503020204020204" pitchFamily="34" charset="-122"/>
              </a:rPr>
              <a:t>模式</a:t>
            </a:r>
            <a:r>
              <a:rPr lang="zh-CN" altLang="en-US" sz="1200" dirty="0">
                <a:solidFill>
                  <a:schemeClr val="bg2">
                    <a:lumMod val="25000"/>
                  </a:schemeClr>
                </a:solidFill>
                <a:latin typeface="微软雅黑" panose="020B0503020204020204" pitchFamily="34" charset="-122"/>
                <a:ea typeface="微软雅黑" panose="020B0503020204020204" pitchFamily="34" charset="-122"/>
              </a:rPr>
              <a:t>    </a:t>
            </a:r>
            <a:endParaRPr lang="zh-CN" altLang="en-US" sz="1200" dirty="0">
              <a:solidFill>
                <a:schemeClr val="bg2">
                  <a:lumMod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1200" dirty="0">
                <a:solidFill>
                  <a:schemeClr val="bg2">
                    <a:lumMod val="25000"/>
                  </a:schemeClr>
                </a:solidFill>
                <a:latin typeface="微软雅黑" panose="020B0503020204020204" pitchFamily="34" charset="-122"/>
                <a:ea typeface="微软雅黑" panose="020B0503020204020204" pitchFamily="34" charset="-122"/>
              </a:rPr>
              <a:t>2</a:t>
            </a:r>
            <a:r>
              <a:rPr lang="zh-CN" altLang="en-US" sz="1200" dirty="0">
                <a:solidFill>
                  <a:schemeClr val="bg2">
                    <a:lumMod val="25000"/>
                  </a:schemeClr>
                </a:solidFill>
                <a:latin typeface="微软雅黑" panose="020B0503020204020204" pitchFamily="34" charset="-122"/>
                <a:ea typeface="微软雅黑" panose="020B0503020204020204" pitchFamily="34" charset="-122"/>
              </a:rPr>
              <a:t>：</a:t>
            </a:r>
            <a:r>
              <a:rPr lang="en-US" altLang="zh-CN" sz="1200" dirty="0">
                <a:solidFill>
                  <a:schemeClr val="bg2">
                    <a:lumMod val="25000"/>
                  </a:schemeClr>
                </a:solidFill>
                <a:latin typeface="微软雅黑" panose="020B0503020204020204" pitchFamily="34" charset="-122"/>
                <a:ea typeface="微软雅黑" panose="020B0503020204020204" pitchFamily="34" charset="-122"/>
              </a:rPr>
              <a:t>Framework/</a:t>
            </a:r>
            <a:r>
              <a:rPr lang="zh-CN" altLang="zh-CN" sz="1200" dirty="0">
                <a:solidFill>
                  <a:schemeClr val="bg2">
                    <a:lumMod val="25000"/>
                  </a:schemeClr>
                </a:solidFill>
                <a:latin typeface="微软雅黑" panose="020B0503020204020204" pitchFamily="34" charset="-122"/>
                <a:ea typeface="微软雅黑" panose="020B0503020204020204" pitchFamily="34" charset="-122"/>
              </a:rPr>
              <a:t>启动等源码分析</a:t>
            </a:r>
            <a:endParaRPr lang="zh-CN" altLang="en-US" sz="1200" dirty="0">
              <a:solidFill>
                <a:schemeClr val="bg2">
                  <a:lumMod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1200" dirty="0">
                <a:solidFill>
                  <a:schemeClr val="bg2">
                    <a:lumMod val="25000"/>
                  </a:schemeClr>
                </a:solidFill>
                <a:latin typeface="微软雅黑" panose="020B0503020204020204" pitchFamily="34" charset="-122"/>
                <a:ea typeface="微软雅黑" panose="020B0503020204020204" pitchFamily="34" charset="-122"/>
              </a:rPr>
              <a:t>3</a:t>
            </a:r>
            <a:r>
              <a:rPr lang="zh-CN" altLang="en-US" sz="1200" dirty="0">
                <a:solidFill>
                  <a:schemeClr val="bg2">
                    <a:lumMod val="25000"/>
                  </a:schemeClr>
                </a:solidFill>
                <a:latin typeface="微软雅黑" panose="020B0503020204020204" pitchFamily="34" charset="-122"/>
                <a:ea typeface="微软雅黑" panose="020B0503020204020204" pitchFamily="34" charset="-122"/>
              </a:rPr>
              <a:t>：</a:t>
            </a:r>
            <a:r>
              <a:rPr lang="en-US" altLang="zh-CN" sz="1200" dirty="0">
                <a:solidFill>
                  <a:schemeClr val="bg2">
                    <a:lumMod val="25000"/>
                  </a:schemeClr>
                </a:solidFill>
                <a:latin typeface="微软雅黑" panose="020B0503020204020204" pitchFamily="34" charset="-122"/>
                <a:ea typeface="微软雅黑" panose="020B0503020204020204" pitchFamily="34" charset="-122"/>
              </a:rPr>
              <a:t>Google</a:t>
            </a:r>
            <a:r>
              <a:rPr lang="zh-CN" altLang="en-US" sz="1200" dirty="0">
                <a:solidFill>
                  <a:schemeClr val="bg2">
                    <a:lumMod val="25000"/>
                  </a:schemeClr>
                </a:solidFill>
                <a:latin typeface="微软雅黑" panose="020B0503020204020204" pitchFamily="34" charset="-122"/>
                <a:ea typeface="微软雅黑" panose="020B0503020204020204" pitchFamily="34" charset="-122"/>
              </a:rPr>
              <a:t>最新推出的组件</a:t>
            </a:r>
            <a:endParaRPr lang="zh-CN" altLang="zh-CN" sz="1200" dirty="0">
              <a:solidFill>
                <a:schemeClr val="bg2">
                  <a:lumMod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1200" dirty="0">
                <a:solidFill>
                  <a:schemeClr val="bg2">
                    <a:lumMod val="25000"/>
                  </a:schemeClr>
                </a:solidFill>
                <a:latin typeface="微软雅黑" panose="020B0503020204020204" pitchFamily="34" charset="-122"/>
                <a:ea typeface="微软雅黑" panose="020B0503020204020204" pitchFamily="34" charset="-122"/>
              </a:rPr>
              <a:t>4</a:t>
            </a:r>
            <a:r>
              <a:rPr lang="zh-CN" altLang="en-US" sz="1200" dirty="0">
                <a:solidFill>
                  <a:schemeClr val="bg2">
                    <a:lumMod val="25000"/>
                  </a:schemeClr>
                </a:solidFill>
                <a:latin typeface="微软雅黑" panose="020B0503020204020204" pitchFamily="34" charset="-122"/>
                <a:ea typeface="微软雅黑" panose="020B0503020204020204" pitchFamily="34" charset="-122"/>
              </a:rPr>
              <a:t>：常见第三方框架分析手写</a:t>
            </a:r>
            <a:endParaRPr lang="zh-CN" altLang="zh-CN" sz="1200" dirty="0">
              <a:solidFill>
                <a:schemeClr val="bg2">
                  <a:lumMod val="25000"/>
                </a:schemeClr>
              </a:solidFill>
              <a:latin typeface="微软雅黑" panose="020B0503020204020204" pitchFamily="34" charset="-122"/>
              <a:ea typeface="微软雅黑" panose="020B0503020204020204" pitchFamily="34" charset="-122"/>
            </a:endParaRPr>
          </a:p>
        </p:txBody>
      </p:sp>
      <p:pic>
        <p:nvPicPr>
          <p:cNvPr id="5" name="图片 4"/>
          <p:cNvPicPr>
            <a:picLocks noChangeAspect="1"/>
          </p:cNvPicPr>
          <p:nvPr/>
        </p:nvPicPr>
        <p:blipFill>
          <a:blip r:embed="rId5"/>
          <a:stretch>
            <a:fillRect/>
          </a:stretch>
        </p:blipFill>
        <p:spPr>
          <a:xfrm>
            <a:off x="572135" y="1369060"/>
            <a:ext cx="5238750" cy="4027805"/>
          </a:xfrm>
          <a:prstGeom prst="rect">
            <a:avLst/>
          </a:prstGeom>
        </p:spPr>
      </p:pic>
      <p:pic>
        <p:nvPicPr>
          <p:cNvPr id="19" name="图片 18"/>
          <p:cNvPicPr>
            <a:picLocks noChangeAspect="1"/>
          </p:cNvPicPr>
          <p:nvPr/>
        </p:nvPicPr>
        <p:blipFill>
          <a:blip r:embed="rId6"/>
          <a:stretch>
            <a:fillRect/>
          </a:stretch>
        </p:blipFill>
        <p:spPr>
          <a:xfrm>
            <a:off x="5810885" y="1369060"/>
            <a:ext cx="3201035" cy="1621155"/>
          </a:xfrm>
          <a:prstGeom prst="rect">
            <a:avLst/>
          </a:prstGeom>
        </p:spPr>
      </p:pic>
      <p:pic>
        <p:nvPicPr>
          <p:cNvPr id="20" name="图片 19"/>
          <p:cNvPicPr>
            <a:picLocks noChangeAspect="1"/>
          </p:cNvPicPr>
          <p:nvPr/>
        </p:nvPicPr>
        <p:blipFill>
          <a:blip r:embed="rId7"/>
          <a:stretch>
            <a:fillRect/>
          </a:stretch>
        </p:blipFill>
        <p:spPr>
          <a:xfrm>
            <a:off x="5810885" y="2989580"/>
            <a:ext cx="3201035" cy="240665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4000">
        <p14:vortex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par>
                    <p:cTn id="7" fill="hold">
                      <p:stCondLst>
                        <p:cond delay="indefinite"/>
                      </p:stCondLst>
                      <p:childTnLst>
                        <p:par>
                          <p:cTn id="8" fill="hold">
                            <p:stCondLst>
                              <p:cond delay="0"/>
                            </p:stCondLst>
                            <p:childTnLst>
                              <p:par>
                                <p:cTn id="9" presetID="2" presetClass="entr" presetSubtype="4"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ppt_x"/>
                                          </p:val>
                                        </p:tav>
                                        <p:tav tm="100000">
                                          <p:val>
                                            <p:strVal val="#ppt_x"/>
                                          </p:val>
                                        </p:tav>
                                      </p:tavLst>
                                    </p:anim>
                                    <p:anim calcmode="lin" valueType="num">
                                      <p:cBhvr additive="base">
                                        <p:cTn id="12" dur="500" fill="hold"/>
                                        <p:tgtEl>
                                          <p:spTgt spid="8"/>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500" fill="hold"/>
                                        <p:tgtEl>
                                          <p:spTgt spid="9"/>
                                        </p:tgtEl>
                                        <p:attrNameLst>
                                          <p:attrName>ppt_x</p:attrName>
                                        </p:attrNameLst>
                                      </p:cBhvr>
                                      <p:tavLst>
                                        <p:tav tm="0">
                                          <p:val>
                                            <p:strVal val="#ppt_x"/>
                                          </p:val>
                                        </p:tav>
                                        <p:tav tm="100000">
                                          <p:val>
                                            <p:strVal val="#ppt_x"/>
                                          </p:val>
                                        </p:tav>
                                      </p:tavLst>
                                    </p:anim>
                                    <p:anim calcmode="lin" valueType="num">
                                      <p:cBhvr additive="base">
                                        <p:cTn id="16" dur="500" fill="hold"/>
                                        <p:tgtEl>
                                          <p:spTgt spid="9"/>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500" fill="hold"/>
                                        <p:tgtEl>
                                          <p:spTgt spid="10"/>
                                        </p:tgtEl>
                                        <p:attrNameLst>
                                          <p:attrName>ppt_x</p:attrName>
                                        </p:attrNameLst>
                                      </p:cBhvr>
                                      <p:tavLst>
                                        <p:tav tm="0">
                                          <p:val>
                                            <p:strVal val="#ppt_x"/>
                                          </p:val>
                                        </p:tav>
                                        <p:tav tm="100000">
                                          <p:val>
                                            <p:strVal val="#ppt_x"/>
                                          </p:val>
                                        </p:tav>
                                      </p:tavLst>
                                    </p:anim>
                                    <p:anim calcmode="lin" valueType="num">
                                      <p:cBhvr additive="base">
                                        <p:cTn id="20" dur="500" fill="hold"/>
                                        <p:tgtEl>
                                          <p:spTgt spid="10"/>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11"/>
                                        </p:tgtEl>
                                        <p:attrNameLst>
                                          <p:attrName>style.visibility</p:attrName>
                                        </p:attrNameLst>
                                      </p:cBhvr>
                                      <p:to>
                                        <p:strVal val="visible"/>
                                      </p:to>
                                    </p:set>
                                    <p:anim calcmode="lin" valueType="num">
                                      <p:cBhvr additive="base">
                                        <p:cTn id="23" dur="500" fill="hold"/>
                                        <p:tgtEl>
                                          <p:spTgt spid="11"/>
                                        </p:tgtEl>
                                        <p:attrNameLst>
                                          <p:attrName>ppt_x</p:attrName>
                                        </p:attrNameLst>
                                      </p:cBhvr>
                                      <p:tavLst>
                                        <p:tav tm="0">
                                          <p:val>
                                            <p:strVal val="#ppt_x"/>
                                          </p:val>
                                        </p:tav>
                                        <p:tav tm="100000">
                                          <p:val>
                                            <p:strVal val="#ppt_x"/>
                                          </p:val>
                                        </p:tav>
                                      </p:tavLst>
                                    </p:anim>
                                    <p:anim calcmode="lin" valueType="num">
                                      <p:cBhvr additive="base">
                                        <p:cTn id="24" dur="500" fill="hold"/>
                                        <p:tgtEl>
                                          <p:spTgt spid="11"/>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12"/>
                                        </p:tgtEl>
                                        <p:attrNameLst>
                                          <p:attrName>style.visibility</p:attrName>
                                        </p:attrNameLst>
                                      </p:cBhvr>
                                      <p:to>
                                        <p:strVal val="visible"/>
                                      </p:to>
                                    </p:set>
                                    <p:anim calcmode="lin" valueType="num">
                                      <p:cBhvr additive="base">
                                        <p:cTn id="27" dur="500" fill="hold"/>
                                        <p:tgtEl>
                                          <p:spTgt spid="12"/>
                                        </p:tgtEl>
                                        <p:attrNameLst>
                                          <p:attrName>ppt_x</p:attrName>
                                        </p:attrNameLst>
                                      </p:cBhvr>
                                      <p:tavLst>
                                        <p:tav tm="0">
                                          <p:val>
                                            <p:strVal val="#ppt_x"/>
                                          </p:val>
                                        </p:tav>
                                        <p:tav tm="100000">
                                          <p:val>
                                            <p:strVal val="#ppt_x"/>
                                          </p:val>
                                        </p:tav>
                                      </p:tavLst>
                                    </p:anim>
                                    <p:anim calcmode="lin" valueType="num">
                                      <p:cBhvr additive="base">
                                        <p:cTn id="28" dur="500" fill="hold"/>
                                        <p:tgtEl>
                                          <p:spTgt spid="12"/>
                                        </p:tgtEl>
                                        <p:attrNameLst>
                                          <p:attrName>ppt_y</p:attrName>
                                        </p:attrNameLst>
                                      </p:cBhvr>
                                      <p:tavLst>
                                        <p:tav tm="0">
                                          <p:val>
                                            <p:strVal val="1+#ppt_h/2"/>
                                          </p:val>
                                        </p:tav>
                                        <p:tav tm="100000">
                                          <p:val>
                                            <p:strVal val="#ppt_y"/>
                                          </p:val>
                                        </p:tav>
                                      </p:tavLst>
                                    </p:anim>
                                  </p:childTnLst>
                                </p:cTn>
                              </p:par>
                              <p:par>
                                <p:cTn id="29" presetID="2" presetClass="entr" presetSubtype="1" fill="hold" grpId="0" nodeType="withEffect">
                                  <p:stCondLst>
                                    <p:cond delay="0"/>
                                  </p:stCondLst>
                                  <p:childTnLst>
                                    <p:set>
                                      <p:cBhvr>
                                        <p:cTn id="30" dur="1" fill="hold">
                                          <p:stCondLst>
                                            <p:cond delay="0"/>
                                          </p:stCondLst>
                                        </p:cTn>
                                        <p:tgtEl>
                                          <p:spTgt spid="13"/>
                                        </p:tgtEl>
                                        <p:attrNameLst>
                                          <p:attrName>style.visibility</p:attrName>
                                        </p:attrNameLst>
                                      </p:cBhvr>
                                      <p:to>
                                        <p:strVal val="visible"/>
                                      </p:to>
                                    </p:set>
                                    <p:anim calcmode="lin" valueType="num">
                                      <p:cBhvr additive="base">
                                        <p:cTn id="31" dur="500" fill="hold"/>
                                        <p:tgtEl>
                                          <p:spTgt spid="13"/>
                                        </p:tgtEl>
                                        <p:attrNameLst>
                                          <p:attrName>ppt_x</p:attrName>
                                        </p:attrNameLst>
                                      </p:cBhvr>
                                      <p:tavLst>
                                        <p:tav tm="0">
                                          <p:val>
                                            <p:strVal val="#ppt_x"/>
                                          </p:val>
                                        </p:tav>
                                        <p:tav tm="100000">
                                          <p:val>
                                            <p:strVal val="#ppt_x"/>
                                          </p:val>
                                        </p:tav>
                                      </p:tavLst>
                                    </p:anim>
                                    <p:anim calcmode="lin" valueType="num">
                                      <p:cBhvr additive="base">
                                        <p:cTn id="32" dur="500" fill="hold"/>
                                        <p:tgtEl>
                                          <p:spTgt spid="13"/>
                                        </p:tgtEl>
                                        <p:attrNameLst>
                                          <p:attrName>ppt_y</p:attrName>
                                        </p:attrNameLst>
                                      </p:cBhvr>
                                      <p:tavLst>
                                        <p:tav tm="0">
                                          <p:val>
                                            <p:strVal val="0-#ppt_h/2"/>
                                          </p:val>
                                        </p:tav>
                                        <p:tav tm="100000">
                                          <p:val>
                                            <p:strVal val="#ppt_y"/>
                                          </p:val>
                                        </p:tav>
                                      </p:tavLst>
                                    </p:anim>
                                  </p:childTnLst>
                                </p:cTn>
                              </p:par>
                              <p:par>
                                <p:cTn id="33" presetID="2" presetClass="entr" presetSubtype="1" fill="hold" grpId="0" nodeType="withEffect">
                                  <p:stCondLst>
                                    <p:cond delay="0"/>
                                  </p:stCondLst>
                                  <p:childTnLst>
                                    <p:set>
                                      <p:cBhvr>
                                        <p:cTn id="34" dur="1" fill="hold">
                                          <p:stCondLst>
                                            <p:cond delay="0"/>
                                          </p:stCondLst>
                                        </p:cTn>
                                        <p:tgtEl>
                                          <p:spTgt spid="14"/>
                                        </p:tgtEl>
                                        <p:attrNameLst>
                                          <p:attrName>style.visibility</p:attrName>
                                        </p:attrNameLst>
                                      </p:cBhvr>
                                      <p:to>
                                        <p:strVal val="visible"/>
                                      </p:to>
                                    </p:set>
                                    <p:anim calcmode="lin" valueType="num">
                                      <p:cBhvr additive="base">
                                        <p:cTn id="35" dur="500" fill="hold"/>
                                        <p:tgtEl>
                                          <p:spTgt spid="14"/>
                                        </p:tgtEl>
                                        <p:attrNameLst>
                                          <p:attrName>ppt_x</p:attrName>
                                        </p:attrNameLst>
                                      </p:cBhvr>
                                      <p:tavLst>
                                        <p:tav tm="0">
                                          <p:val>
                                            <p:strVal val="#ppt_x"/>
                                          </p:val>
                                        </p:tav>
                                        <p:tav tm="100000">
                                          <p:val>
                                            <p:strVal val="#ppt_x"/>
                                          </p:val>
                                        </p:tav>
                                      </p:tavLst>
                                    </p:anim>
                                    <p:anim calcmode="lin" valueType="num">
                                      <p:cBhvr additive="base">
                                        <p:cTn id="36" dur="500" fill="hold"/>
                                        <p:tgtEl>
                                          <p:spTgt spid="14"/>
                                        </p:tgtEl>
                                        <p:attrNameLst>
                                          <p:attrName>ppt_y</p:attrName>
                                        </p:attrNameLst>
                                      </p:cBhvr>
                                      <p:tavLst>
                                        <p:tav tm="0">
                                          <p:val>
                                            <p:strVal val="0-#ppt_h/2"/>
                                          </p:val>
                                        </p:tav>
                                        <p:tav tm="100000">
                                          <p:val>
                                            <p:strVal val="#ppt_y"/>
                                          </p:val>
                                        </p:tav>
                                      </p:tavLst>
                                    </p:anim>
                                  </p:childTnLst>
                                </p:cTn>
                              </p:par>
                              <p:par>
                                <p:cTn id="37" presetID="2" presetClass="entr" presetSubtype="1" fill="hold" grpId="0" nodeType="withEffect">
                                  <p:stCondLst>
                                    <p:cond delay="0"/>
                                  </p:stCondLst>
                                  <p:childTnLst>
                                    <p:set>
                                      <p:cBhvr>
                                        <p:cTn id="38" dur="1" fill="hold">
                                          <p:stCondLst>
                                            <p:cond delay="0"/>
                                          </p:stCondLst>
                                        </p:cTn>
                                        <p:tgtEl>
                                          <p:spTgt spid="15"/>
                                        </p:tgtEl>
                                        <p:attrNameLst>
                                          <p:attrName>style.visibility</p:attrName>
                                        </p:attrNameLst>
                                      </p:cBhvr>
                                      <p:to>
                                        <p:strVal val="visible"/>
                                      </p:to>
                                    </p:set>
                                    <p:anim calcmode="lin" valueType="num">
                                      <p:cBhvr additive="base">
                                        <p:cTn id="39" dur="500" fill="hold"/>
                                        <p:tgtEl>
                                          <p:spTgt spid="15"/>
                                        </p:tgtEl>
                                        <p:attrNameLst>
                                          <p:attrName>ppt_x</p:attrName>
                                        </p:attrNameLst>
                                      </p:cBhvr>
                                      <p:tavLst>
                                        <p:tav tm="0">
                                          <p:val>
                                            <p:strVal val="#ppt_x"/>
                                          </p:val>
                                        </p:tav>
                                        <p:tav tm="100000">
                                          <p:val>
                                            <p:strVal val="#ppt_x"/>
                                          </p:val>
                                        </p:tav>
                                      </p:tavLst>
                                    </p:anim>
                                    <p:anim calcmode="lin" valueType="num">
                                      <p:cBhvr additive="base">
                                        <p:cTn id="40" dur="500" fill="hold"/>
                                        <p:tgtEl>
                                          <p:spTgt spid="15"/>
                                        </p:tgtEl>
                                        <p:attrNameLst>
                                          <p:attrName>ppt_y</p:attrName>
                                        </p:attrNameLst>
                                      </p:cBhvr>
                                      <p:tavLst>
                                        <p:tav tm="0">
                                          <p:val>
                                            <p:strVal val="0-#ppt_h/2"/>
                                          </p:val>
                                        </p:tav>
                                        <p:tav tm="100000">
                                          <p:val>
                                            <p:strVal val="#ppt_y"/>
                                          </p:val>
                                        </p:tav>
                                      </p:tavLst>
                                    </p:anim>
                                  </p:childTnLst>
                                </p:cTn>
                              </p:par>
                              <p:par>
                                <p:cTn id="41" presetID="2" presetClass="entr" presetSubtype="1" fill="hold" grpId="0" nodeType="withEffect">
                                  <p:stCondLst>
                                    <p:cond delay="0"/>
                                  </p:stCondLst>
                                  <p:childTnLst>
                                    <p:set>
                                      <p:cBhvr>
                                        <p:cTn id="42" dur="1" fill="hold">
                                          <p:stCondLst>
                                            <p:cond delay="0"/>
                                          </p:stCondLst>
                                        </p:cTn>
                                        <p:tgtEl>
                                          <p:spTgt spid="16"/>
                                        </p:tgtEl>
                                        <p:attrNameLst>
                                          <p:attrName>style.visibility</p:attrName>
                                        </p:attrNameLst>
                                      </p:cBhvr>
                                      <p:to>
                                        <p:strVal val="visible"/>
                                      </p:to>
                                    </p:set>
                                    <p:anim calcmode="lin" valueType="num">
                                      <p:cBhvr additive="base">
                                        <p:cTn id="43" dur="500" fill="hold"/>
                                        <p:tgtEl>
                                          <p:spTgt spid="16"/>
                                        </p:tgtEl>
                                        <p:attrNameLst>
                                          <p:attrName>ppt_x</p:attrName>
                                        </p:attrNameLst>
                                      </p:cBhvr>
                                      <p:tavLst>
                                        <p:tav tm="0">
                                          <p:val>
                                            <p:strVal val="#ppt_x"/>
                                          </p:val>
                                        </p:tav>
                                        <p:tav tm="100000">
                                          <p:val>
                                            <p:strVal val="#ppt_x"/>
                                          </p:val>
                                        </p:tav>
                                      </p:tavLst>
                                    </p:anim>
                                    <p:anim calcmode="lin" valueType="num">
                                      <p:cBhvr additive="base">
                                        <p:cTn id="44" dur="500" fill="hold"/>
                                        <p:tgtEl>
                                          <p:spTgt spid="16"/>
                                        </p:tgtEl>
                                        <p:attrNameLst>
                                          <p:attrName>ppt_y</p:attrName>
                                        </p:attrNameLst>
                                      </p:cBhvr>
                                      <p:tavLst>
                                        <p:tav tm="0">
                                          <p:val>
                                            <p:strVal val="0-#ppt_h/2"/>
                                          </p:val>
                                        </p:tav>
                                        <p:tav tm="100000">
                                          <p:val>
                                            <p:strVal val="#ppt_y"/>
                                          </p:val>
                                        </p:tav>
                                      </p:tavLst>
                                    </p:anim>
                                  </p:childTnLst>
                                </p:cTn>
                              </p:par>
                              <p:par>
                                <p:cTn id="45" presetID="2" presetClass="entr" presetSubtype="1" fill="hold" grpId="0" nodeType="withEffect">
                                  <p:stCondLst>
                                    <p:cond delay="0"/>
                                  </p:stCondLst>
                                  <p:childTnLst>
                                    <p:set>
                                      <p:cBhvr>
                                        <p:cTn id="46" dur="1" fill="hold">
                                          <p:stCondLst>
                                            <p:cond delay="0"/>
                                          </p:stCondLst>
                                        </p:cTn>
                                        <p:tgtEl>
                                          <p:spTgt spid="17"/>
                                        </p:tgtEl>
                                        <p:attrNameLst>
                                          <p:attrName>style.visibility</p:attrName>
                                        </p:attrNameLst>
                                      </p:cBhvr>
                                      <p:to>
                                        <p:strVal val="visible"/>
                                      </p:to>
                                    </p:set>
                                    <p:anim calcmode="lin" valueType="num">
                                      <p:cBhvr additive="base">
                                        <p:cTn id="47" dur="500" fill="hold"/>
                                        <p:tgtEl>
                                          <p:spTgt spid="17"/>
                                        </p:tgtEl>
                                        <p:attrNameLst>
                                          <p:attrName>ppt_x</p:attrName>
                                        </p:attrNameLst>
                                      </p:cBhvr>
                                      <p:tavLst>
                                        <p:tav tm="0">
                                          <p:val>
                                            <p:strVal val="#ppt_x"/>
                                          </p:val>
                                        </p:tav>
                                        <p:tav tm="100000">
                                          <p:val>
                                            <p:strVal val="#ppt_x"/>
                                          </p:val>
                                        </p:tav>
                                      </p:tavLst>
                                    </p:anim>
                                    <p:anim calcmode="lin" valueType="num">
                                      <p:cBhvr additive="base">
                                        <p:cTn id="48" dur="500" fill="hold"/>
                                        <p:tgtEl>
                                          <p:spTgt spid="17"/>
                                        </p:tgtEl>
                                        <p:attrNameLst>
                                          <p:attrName>ppt_y</p:attrName>
                                        </p:attrNameLst>
                                      </p:cBhvr>
                                      <p:tavLst>
                                        <p:tav tm="0">
                                          <p:val>
                                            <p:strVal val="0-#ppt_h/2"/>
                                          </p:val>
                                        </p:tav>
                                        <p:tav tm="100000">
                                          <p:val>
                                            <p:strVal val="#ppt_y"/>
                                          </p:val>
                                        </p:tav>
                                      </p:tavLst>
                                    </p:anim>
                                  </p:childTnLst>
                                </p:cTn>
                              </p:par>
                            </p:childTnLst>
                          </p:cTn>
                        </p:par>
                      </p:childTnLst>
                    </p:cTn>
                  </p:par>
                  <p:par>
                    <p:cTn id="49" fill="hold">
                      <p:stCondLst>
                        <p:cond delay="indefinite"/>
                      </p:stCondLst>
                      <p:childTnLst>
                        <p:par>
                          <p:cTn id="50" fill="hold">
                            <p:stCondLst>
                              <p:cond delay="0"/>
                            </p:stCondLst>
                            <p:childTnLst>
                              <p:par>
                                <p:cTn id="51" presetID="42" presetClass="entr" presetSubtype="0" fill="hold" grpId="0" nodeType="clickEffect">
                                  <p:stCondLst>
                                    <p:cond delay="0"/>
                                  </p:stCondLst>
                                  <p:childTnLst>
                                    <p:set>
                                      <p:cBhvr>
                                        <p:cTn id="52" dur="1" fill="hold">
                                          <p:stCondLst>
                                            <p:cond delay="0"/>
                                          </p:stCondLst>
                                        </p:cTn>
                                        <p:tgtEl>
                                          <p:spTgt spid="64"/>
                                        </p:tgtEl>
                                        <p:attrNameLst>
                                          <p:attrName>style.visibility</p:attrName>
                                        </p:attrNameLst>
                                      </p:cBhvr>
                                      <p:to>
                                        <p:strVal val="visible"/>
                                      </p:to>
                                    </p:set>
                                    <p:animEffect transition="in" filter="fade">
                                      <p:cBhvr>
                                        <p:cTn id="53" dur="1000"/>
                                        <p:tgtEl>
                                          <p:spTgt spid="64"/>
                                        </p:tgtEl>
                                      </p:cBhvr>
                                    </p:animEffect>
                                    <p:anim calcmode="lin" valueType="num">
                                      <p:cBhvr>
                                        <p:cTn id="54" dur="1000" fill="hold"/>
                                        <p:tgtEl>
                                          <p:spTgt spid="64"/>
                                        </p:tgtEl>
                                        <p:attrNameLst>
                                          <p:attrName>ppt_x</p:attrName>
                                        </p:attrNameLst>
                                      </p:cBhvr>
                                      <p:tavLst>
                                        <p:tav tm="0">
                                          <p:val>
                                            <p:strVal val="#ppt_x"/>
                                          </p:val>
                                        </p:tav>
                                        <p:tav tm="100000">
                                          <p:val>
                                            <p:strVal val="#ppt_x"/>
                                          </p:val>
                                        </p:tav>
                                      </p:tavLst>
                                    </p:anim>
                                    <p:anim calcmode="lin" valueType="num">
                                      <p:cBhvr>
                                        <p:cTn id="55" dur="1000" fill="hold"/>
                                        <p:tgtEl>
                                          <p:spTgt spid="64"/>
                                        </p:tgtEl>
                                        <p:attrNameLst>
                                          <p:attrName>ppt_y</p:attrName>
                                        </p:attrNameLst>
                                      </p:cBhvr>
                                      <p:tavLst>
                                        <p:tav tm="0">
                                          <p:val>
                                            <p:strVal val="#ppt_y+.1"/>
                                          </p:val>
                                        </p:tav>
                                        <p:tav tm="100000">
                                          <p:val>
                                            <p:strVal val="#ppt_y"/>
                                          </p:val>
                                        </p:tav>
                                      </p:tavLst>
                                    </p:anim>
                                  </p:childTnLst>
                                </p:cTn>
                              </p:par>
                            </p:childTnLst>
                          </p:cTn>
                        </p:par>
                      </p:childTnLst>
                    </p:cTn>
                  </p:par>
                  <p:par>
                    <p:cTn id="56" fill="hold">
                      <p:stCondLst>
                        <p:cond delay="indefinite"/>
                      </p:stCondLst>
                      <p:childTnLst>
                        <p:par>
                          <p:cTn id="57" fill="hold">
                            <p:stCondLst>
                              <p:cond delay="0"/>
                            </p:stCondLst>
                            <p:childTnLst>
                              <p:par>
                                <p:cTn id="58" presetID="42" presetClass="entr" presetSubtype="0" fill="hold" grpId="0" nodeType="clickEffect">
                                  <p:stCondLst>
                                    <p:cond delay="0"/>
                                  </p:stCondLst>
                                  <p:childTnLst>
                                    <p:set>
                                      <p:cBhvr>
                                        <p:cTn id="59" dur="1" fill="hold">
                                          <p:stCondLst>
                                            <p:cond delay="0"/>
                                          </p:stCondLst>
                                        </p:cTn>
                                        <p:tgtEl>
                                          <p:spTgt spid="51"/>
                                        </p:tgtEl>
                                        <p:attrNameLst>
                                          <p:attrName>style.visibility</p:attrName>
                                        </p:attrNameLst>
                                      </p:cBhvr>
                                      <p:to>
                                        <p:strVal val="visible"/>
                                      </p:to>
                                    </p:set>
                                    <p:animEffect transition="in" filter="fade">
                                      <p:cBhvr>
                                        <p:cTn id="60" dur="1000"/>
                                        <p:tgtEl>
                                          <p:spTgt spid="51"/>
                                        </p:tgtEl>
                                      </p:cBhvr>
                                    </p:animEffect>
                                    <p:anim calcmode="lin" valueType="num">
                                      <p:cBhvr>
                                        <p:cTn id="61" dur="1000" fill="hold"/>
                                        <p:tgtEl>
                                          <p:spTgt spid="51"/>
                                        </p:tgtEl>
                                        <p:attrNameLst>
                                          <p:attrName>ppt_x</p:attrName>
                                        </p:attrNameLst>
                                      </p:cBhvr>
                                      <p:tavLst>
                                        <p:tav tm="0">
                                          <p:val>
                                            <p:strVal val="#ppt_x"/>
                                          </p:val>
                                        </p:tav>
                                        <p:tav tm="100000">
                                          <p:val>
                                            <p:strVal val="#ppt_x"/>
                                          </p:val>
                                        </p:tav>
                                      </p:tavLst>
                                    </p:anim>
                                    <p:anim calcmode="lin" valueType="num">
                                      <p:cBhvr>
                                        <p:cTn id="62" dur="1000" fill="hold"/>
                                        <p:tgtEl>
                                          <p:spTgt spid="51"/>
                                        </p:tgtEl>
                                        <p:attrNameLst>
                                          <p:attrName>ppt_y</p:attrName>
                                        </p:attrNameLst>
                                      </p:cBhvr>
                                      <p:tavLst>
                                        <p:tav tm="0">
                                          <p:val>
                                            <p:strVal val="#ppt_y+.1"/>
                                          </p:val>
                                        </p:tav>
                                        <p:tav tm="100000">
                                          <p:val>
                                            <p:strVal val="#ppt_y"/>
                                          </p:val>
                                        </p:tav>
                                      </p:tavLst>
                                    </p:anim>
                                  </p:childTnLst>
                                </p:cTn>
                              </p:par>
                              <p:par>
                                <p:cTn id="63" presetID="53" presetClass="entr" presetSubtype="16" fill="hold" grpId="0" nodeType="withEffect">
                                  <p:stCondLst>
                                    <p:cond delay="0"/>
                                  </p:stCondLst>
                                  <p:childTnLst>
                                    <p:set>
                                      <p:cBhvr>
                                        <p:cTn id="64" dur="1" fill="hold">
                                          <p:stCondLst>
                                            <p:cond delay="0"/>
                                          </p:stCondLst>
                                        </p:cTn>
                                        <p:tgtEl>
                                          <p:spTgt spid="6"/>
                                        </p:tgtEl>
                                        <p:attrNameLst>
                                          <p:attrName>style.visibility</p:attrName>
                                        </p:attrNameLst>
                                      </p:cBhvr>
                                      <p:to>
                                        <p:strVal val="visible"/>
                                      </p:to>
                                    </p:set>
                                    <p:anim calcmode="lin" valueType="num">
                                      <p:cBhvr>
                                        <p:cTn id="65" dur="500" fill="hold"/>
                                        <p:tgtEl>
                                          <p:spTgt spid="6"/>
                                        </p:tgtEl>
                                        <p:attrNameLst>
                                          <p:attrName>ppt_w</p:attrName>
                                        </p:attrNameLst>
                                      </p:cBhvr>
                                      <p:tavLst>
                                        <p:tav tm="0">
                                          <p:val>
                                            <p:fltVal val="0"/>
                                          </p:val>
                                        </p:tav>
                                        <p:tav tm="100000">
                                          <p:val>
                                            <p:strVal val="#ppt_w"/>
                                          </p:val>
                                        </p:tav>
                                      </p:tavLst>
                                    </p:anim>
                                    <p:anim calcmode="lin" valueType="num">
                                      <p:cBhvr>
                                        <p:cTn id="66" dur="500" fill="hold"/>
                                        <p:tgtEl>
                                          <p:spTgt spid="6"/>
                                        </p:tgtEl>
                                        <p:attrNameLst>
                                          <p:attrName>ppt_h</p:attrName>
                                        </p:attrNameLst>
                                      </p:cBhvr>
                                      <p:tavLst>
                                        <p:tav tm="0">
                                          <p:val>
                                            <p:fltVal val="0"/>
                                          </p:val>
                                        </p:tav>
                                        <p:tav tm="100000">
                                          <p:val>
                                            <p:strVal val="#ppt_h"/>
                                          </p:val>
                                        </p:tav>
                                      </p:tavLst>
                                    </p:anim>
                                    <p:animEffect transition="in" filter="fade">
                                      <p:cBhvr>
                                        <p:cTn id="67" dur="500"/>
                                        <p:tgtEl>
                                          <p:spTgt spid="6"/>
                                        </p:tgtEl>
                                      </p:cBhvr>
                                    </p:animEffect>
                                  </p:childTnLst>
                                </p:cTn>
                              </p:par>
                              <p:par>
                                <p:cTn id="68" presetID="53" presetClass="entr" presetSubtype="16" fill="hold" grpId="0" nodeType="withEffect">
                                  <p:stCondLst>
                                    <p:cond delay="0"/>
                                  </p:stCondLst>
                                  <p:childTnLst>
                                    <p:set>
                                      <p:cBhvr>
                                        <p:cTn id="69" dur="1" fill="hold">
                                          <p:stCondLst>
                                            <p:cond delay="0"/>
                                          </p:stCondLst>
                                        </p:cTn>
                                        <p:tgtEl>
                                          <p:spTgt spid="18"/>
                                        </p:tgtEl>
                                        <p:attrNameLst>
                                          <p:attrName>style.visibility</p:attrName>
                                        </p:attrNameLst>
                                      </p:cBhvr>
                                      <p:to>
                                        <p:strVal val="visible"/>
                                      </p:to>
                                    </p:set>
                                    <p:anim calcmode="lin" valueType="num">
                                      <p:cBhvr>
                                        <p:cTn id="70" dur="500" fill="hold"/>
                                        <p:tgtEl>
                                          <p:spTgt spid="18"/>
                                        </p:tgtEl>
                                        <p:attrNameLst>
                                          <p:attrName>ppt_w</p:attrName>
                                        </p:attrNameLst>
                                      </p:cBhvr>
                                      <p:tavLst>
                                        <p:tav tm="0">
                                          <p:val>
                                            <p:fltVal val="0"/>
                                          </p:val>
                                        </p:tav>
                                        <p:tav tm="100000">
                                          <p:val>
                                            <p:strVal val="#ppt_w"/>
                                          </p:val>
                                        </p:tav>
                                      </p:tavLst>
                                    </p:anim>
                                    <p:anim calcmode="lin" valueType="num">
                                      <p:cBhvr>
                                        <p:cTn id="71" dur="500" fill="hold"/>
                                        <p:tgtEl>
                                          <p:spTgt spid="18"/>
                                        </p:tgtEl>
                                        <p:attrNameLst>
                                          <p:attrName>ppt_h</p:attrName>
                                        </p:attrNameLst>
                                      </p:cBhvr>
                                      <p:tavLst>
                                        <p:tav tm="0">
                                          <p:val>
                                            <p:fltVal val="0"/>
                                          </p:val>
                                        </p:tav>
                                        <p:tav tm="100000">
                                          <p:val>
                                            <p:strVal val="#ppt_h"/>
                                          </p:val>
                                        </p:tav>
                                      </p:tavLst>
                                    </p:anim>
                                    <p:animEffect transition="in" filter="fade">
                                      <p:cBhvr>
                                        <p:cTn id="72"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73" repeatCount="indefinite" fill="remove" display="0">
                  <p:stCondLst>
                    <p:cond delay="indefinite"/>
                  </p:stCondLst>
                  <p:endCondLst>
                    <p:cond evt="onStopAudio" delay="0">
                      <p:tgtEl>
                        <p:sldTgt/>
                      </p:tgtEl>
                    </p:cond>
                  </p:endCondLst>
                </p:cTn>
                <p:tgtEl>
                  <p:spTgt spid="2"/>
                </p:tgtEl>
              </p:cMediaNode>
            </p:audio>
          </p:childTnLst>
        </p:cTn>
      </p:par>
    </p:tnLst>
    <p:bldLst>
      <p:bldP spid="8" grpId="0" bldLvl="0" animBg="1"/>
      <p:bldP spid="9" grpId="0" bldLvl="0" animBg="1"/>
      <p:bldP spid="10" grpId="0" bldLvl="0" animBg="1"/>
      <p:bldP spid="11" grpId="0" bldLvl="0" animBg="1"/>
      <p:bldP spid="12" grpId="0" bldLvl="0" animBg="1"/>
      <p:bldP spid="13" grpId="0" bldLvl="0" animBg="1"/>
      <p:bldP spid="14" grpId="0" bldLvl="0" animBg="1"/>
      <p:bldP spid="15" grpId="0" bldLvl="0" animBg="1"/>
      <p:bldP spid="16" grpId="0" bldLvl="0" animBg="1"/>
      <p:bldP spid="17" grpId="0" bldLvl="0" animBg="1"/>
      <p:bldP spid="64" grpId="0"/>
      <p:bldP spid="51" grpId="0"/>
      <p:bldP spid="6" grpId="0" bldLvl="0" animBg="1"/>
      <p:bldP spid="18" grpId="0" bldLvl="0" animBg="1"/>
    </p:bld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ECEFF1"/>
        </a:solidFill>
        <a:effectLst/>
      </p:bgPr>
    </p:bg>
    <p:spTree>
      <p:nvGrpSpPr>
        <p:cNvPr id="1" name=""/>
        <p:cNvGrpSpPr/>
        <p:nvPr/>
      </p:nvGrpSpPr>
      <p:grpSpPr>
        <a:xfrm>
          <a:off x="0" y="0"/>
          <a:ext cx="0" cy="0"/>
          <a:chOff x="0" y="0"/>
          <a:chExt cx="0" cy="0"/>
        </a:xfrm>
      </p:grpSpPr>
      <p:sp>
        <p:nvSpPr>
          <p:cNvPr id="8" name="FLYING IMPRESSION FID FEIZHAO    qq:1964271550"/>
          <p:cNvSpPr/>
          <p:nvPr/>
        </p:nvSpPr>
        <p:spPr bwMode="auto">
          <a:xfrm>
            <a:off x="0" y="0"/>
            <a:ext cx="2289256" cy="235131"/>
          </a:xfrm>
          <a:prstGeom prst="rect">
            <a:avLst/>
          </a:prstGeom>
          <a:solidFill>
            <a:srgbClr val="33C3A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 name="FLYING IMPRESSION FID FEIZHAO    qq:1964271550"/>
          <p:cNvSpPr/>
          <p:nvPr/>
        </p:nvSpPr>
        <p:spPr bwMode="auto">
          <a:xfrm>
            <a:off x="2470201" y="0"/>
            <a:ext cx="2289256" cy="235131"/>
          </a:xfrm>
          <a:prstGeom prst="rect">
            <a:avLst/>
          </a:prstGeom>
          <a:solidFill>
            <a:srgbClr val="FCB0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 name="FLYING IMPRESSION FID FEIZHAO    qq:1964271550"/>
          <p:cNvSpPr/>
          <p:nvPr/>
        </p:nvSpPr>
        <p:spPr bwMode="auto">
          <a:xfrm>
            <a:off x="4965079" y="0"/>
            <a:ext cx="2261840" cy="235131"/>
          </a:xfrm>
          <a:prstGeom prst="rect">
            <a:avLst/>
          </a:prstGeom>
          <a:solidFill>
            <a:srgbClr val="EB5F5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 name="FLYING IMPRESSION FID FEIZHAO    qq:1964271550"/>
          <p:cNvSpPr/>
          <p:nvPr/>
        </p:nvSpPr>
        <p:spPr bwMode="auto">
          <a:xfrm>
            <a:off x="7432540" y="0"/>
            <a:ext cx="2289256" cy="235131"/>
          </a:xfrm>
          <a:prstGeom prst="rect">
            <a:avLst/>
          </a:prstGeom>
          <a:solidFill>
            <a:srgbClr val="52C2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 name="FLYING IMPRESSION FID FEIZHAO    qq:1964271550"/>
          <p:cNvSpPr/>
          <p:nvPr/>
        </p:nvSpPr>
        <p:spPr bwMode="auto">
          <a:xfrm>
            <a:off x="9902744" y="0"/>
            <a:ext cx="2289256" cy="235131"/>
          </a:xfrm>
          <a:prstGeom prst="rect">
            <a:avLst/>
          </a:prstGeom>
          <a:solidFill>
            <a:srgbClr val="36455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 name="FLYING IMPRESSION FID FEIZHAO    qq:1964271550"/>
          <p:cNvSpPr/>
          <p:nvPr/>
        </p:nvSpPr>
        <p:spPr bwMode="auto">
          <a:xfrm>
            <a:off x="9902743" y="6226630"/>
            <a:ext cx="2289256" cy="631370"/>
          </a:xfrm>
          <a:prstGeom prst="rect">
            <a:avLst/>
          </a:prstGeom>
          <a:solidFill>
            <a:srgbClr val="33C3A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 name="FLYING IMPRESSION FID FEIZHAO    qq:1964271550"/>
          <p:cNvSpPr/>
          <p:nvPr/>
        </p:nvSpPr>
        <p:spPr bwMode="auto">
          <a:xfrm>
            <a:off x="7432539" y="6226630"/>
            <a:ext cx="2289256" cy="631370"/>
          </a:xfrm>
          <a:prstGeom prst="rect">
            <a:avLst/>
          </a:prstGeom>
          <a:solidFill>
            <a:srgbClr val="FCB0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 name="FLYING IMPRESSION FID FEIZHAO    qq:1964271550"/>
          <p:cNvSpPr/>
          <p:nvPr/>
        </p:nvSpPr>
        <p:spPr bwMode="auto">
          <a:xfrm>
            <a:off x="4965078" y="6226630"/>
            <a:ext cx="2261840" cy="631370"/>
          </a:xfrm>
          <a:prstGeom prst="rect">
            <a:avLst/>
          </a:prstGeom>
          <a:solidFill>
            <a:srgbClr val="EB5F5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 name="FLYING IMPRESSION FID FEIZHAO    qq:1964271550"/>
          <p:cNvSpPr/>
          <p:nvPr/>
        </p:nvSpPr>
        <p:spPr bwMode="auto">
          <a:xfrm>
            <a:off x="2470200" y="6226630"/>
            <a:ext cx="2289256" cy="631370"/>
          </a:xfrm>
          <a:prstGeom prst="rect">
            <a:avLst/>
          </a:prstGeom>
          <a:solidFill>
            <a:srgbClr val="52C2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 name="FLYING IMPRESSION FID FEIZHAO    qq:1964271550"/>
          <p:cNvSpPr/>
          <p:nvPr/>
        </p:nvSpPr>
        <p:spPr bwMode="auto">
          <a:xfrm>
            <a:off x="-1" y="6226630"/>
            <a:ext cx="2289256" cy="631370"/>
          </a:xfrm>
          <a:prstGeom prst="rect">
            <a:avLst/>
          </a:prstGeom>
          <a:solidFill>
            <a:srgbClr val="36455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4" name="FLYING IMPRESSION FID FEIZHAO    qq:1964271550"/>
          <p:cNvSpPr txBox="1"/>
          <p:nvPr>
            <p:custDataLst>
              <p:tags r:id="rId1"/>
            </p:custDataLst>
          </p:nvPr>
        </p:nvSpPr>
        <p:spPr>
          <a:xfrm>
            <a:off x="9902825" y="5870575"/>
            <a:ext cx="2096770" cy="294005"/>
          </a:xfrm>
          <a:prstGeom prst="rect">
            <a:avLst/>
          </a:prstGeom>
          <a:noFill/>
        </p:spPr>
        <p:txBody>
          <a:bodyPr wrap="square" rtlCol="0">
            <a:spAutoFit/>
          </a:bodyPr>
          <a:lstStyle/>
          <a:p>
            <a:pPr>
              <a:lnSpc>
                <a:spcPct val="120000"/>
              </a:lnSpc>
            </a:pPr>
            <a:r>
              <a:rPr lang="zh-CN" altLang="en-US" sz="1100" b="1" dirty="0">
                <a:solidFill>
                  <a:schemeClr val="tx1">
                    <a:lumMod val="65000"/>
                    <a:lumOff val="35000"/>
                  </a:schemeClr>
                </a:solidFill>
                <a:latin typeface="微软雅黑" panose="020B0503020204020204" pitchFamily="34" charset="-122"/>
                <a:ea typeface="微软雅黑" panose="020B0503020204020204" pitchFamily="34" charset="-122"/>
              </a:rPr>
              <a:t>码牛学院</a:t>
            </a:r>
            <a:r>
              <a:rPr lang="en-US" altLang="zh-CN" sz="1100" b="1"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100" b="1" dirty="0">
                <a:solidFill>
                  <a:schemeClr val="tx1">
                    <a:lumMod val="65000"/>
                    <a:lumOff val="35000"/>
                  </a:schemeClr>
                </a:solidFill>
                <a:latin typeface="微软雅黑" panose="020B0503020204020204" pitchFamily="34" charset="-122"/>
                <a:ea typeface="微软雅黑" panose="020B0503020204020204" pitchFamily="34" charset="-122"/>
              </a:rPr>
              <a:t>用代码码出牛逼人生</a:t>
            </a:r>
            <a:endParaRPr lang="en-US" altLang="zh-CN" sz="11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pic>
        <p:nvPicPr>
          <p:cNvPr id="2" name="FLYING IMPRESSION FID FEIZHAO    qq:1964271550">
            <a:hlinkClick r:id="" action="ppaction://media"/>
          </p:cNvPr>
          <p:cNvPicPr>
            <a:picLocks noChangeAspect="1"/>
          </p:cNvPicPr>
          <p:nvPr>
            <a:audioFile r:link="rId2"/>
            <p:extLst>
              <p:ext uri="{DAA4B4D4-6D71-4841-9C94-3DE7FCFB9230}">
                <p14:media xmlns:p14="http://schemas.microsoft.com/office/powerpoint/2010/main" r:embed="rId3"/>
              </p:ext>
            </p:extLst>
          </p:nvPr>
        </p:nvPicPr>
        <p:blipFill>
          <a:blip r:embed="rId4"/>
          <a:stretch>
            <a:fillRect/>
          </a:stretch>
        </p:blipFill>
        <p:spPr>
          <a:xfrm>
            <a:off x="637642" y="-1013629"/>
            <a:ext cx="609600" cy="609600"/>
          </a:xfrm>
          <a:prstGeom prst="rect">
            <a:avLst/>
          </a:prstGeom>
        </p:spPr>
      </p:pic>
      <p:sp>
        <p:nvSpPr>
          <p:cNvPr id="51" name="FLYING IMPRESSION FID FEIZHAO    qq:1964271550"/>
          <p:cNvSpPr txBox="1"/>
          <p:nvPr/>
        </p:nvSpPr>
        <p:spPr>
          <a:xfrm>
            <a:off x="15428" y="235168"/>
            <a:ext cx="6505575" cy="829945"/>
          </a:xfrm>
          <a:prstGeom prst="rect">
            <a:avLst/>
          </a:prstGeom>
          <a:noFill/>
        </p:spPr>
        <p:txBody>
          <a:bodyPr wrap="none" rtlCol="0">
            <a:spAutoFit/>
          </a:bodyPr>
          <a:p>
            <a:r>
              <a:rPr lang="en-US" altLang="zh-CN" sz="4800" dirty="0">
                <a:solidFill>
                  <a:srgbClr val="EB5F56"/>
                </a:solidFill>
                <a:latin typeface="微软雅黑" panose="020B0503020204020204" pitchFamily="34" charset="-122"/>
                <a:ea typeface="微软雅黑" panose="020B0503020204020204" pitchFamily="34" charset="-122"/>
              </a:rPr>
              <a:t>Android</a:t>
            </a:r>
            <a:r>
              <a:rPr lang="zh-CN" altLang="en-US" sz="4800" dirty="0">
                <a:solidFill>
                  <a:srgbClr val="EB5F56"/>
                </a:solidFill>
                <a:latin typeface="微软雅黑" panose="020B0503020204020204" pitchFamily="34" charset="-122"/>
                <a:ea typeface="微软雅黑" panose="020B0503020204020204" pitchFamily="34" charset="-122"/>
              </a:rPr>
              <a:t> </a:t>
            </a:r>
            <a:r>
              <a:rPr lang="en-US" altLang="zh-CN" sz="4800" dirty="0">
                <a:solidFill>
                  <a:srgbClr val="EB5F56"/>
                </a:solidFill>
                <a:latin typeface="微软雅黑" panose="020B0503020204020204" pitchFamily="34" charset="-122"/>
                <a:ea typeface="微软雅黑" panose="020B0503020204020204" pitchFamily="34" charset="-122"/>
              </a:rPr>
              <a:t>NDK</a:t>
            </a:r>
            <a:r>
              <a:rPr lang="zh-CN" altLang="en-US" sz="4800" dirty="0">
                <a:solidFill>
                  <a:srgbClr val="EB5F56"/>
                </a:solidFill>
                <a:latin typeface="微软雅黑" panose="020B0503020204020204" pitchFamily="34" charset="-122"/>
                <a:ea typeface="微软雅黑" panose="020B0503020204020204" pitchFamily="34" charset="-122"/>
              </a:rPr>
              <a:t>深层进阶</a:t>
            </a:r>
            <a:endParaRPr lang="zh-CN" altLang="en-US" sz="4800" dirty="0">
              <a:solidFill>
                <a:srgbClr val="EB5F56"/>
              </a:solidFill>
              <a:latin typeface="微软雅黑" panose="020B0503020204020204" pitchFamily="34" charset="-122"/>
              <a:ea typeface="微软雅黑" panose="020B0503020204020204" pitchFamily="34" charset="-122"/>
            </a:endParaRPr>
          </a:p>
        </p:txBody>
      </p:sp>
      <p:sp>
        <p:nvSpPr>
          <p:cNvPr id="6" name="FLYING IMPRESSION FID FEIZHAO    qq:1964271550"/>
          <p:cNvSpPr txBox="1"/>
          <p:nvPr/>
        </p:nvSpPr>
        <p:spPr>
          <a:xfrm>
            <a:off x="9248775" y="4587240"/>
            <a:ext cx="2683510" cy="891540"/>
          </a:xfrm>
          <a:prstGeom prst="rect">
            <a:avLst/>
          </a:prstGeom>
          <a:noFill/>
          <a:effectLst/>
        </p:spPr>
        <p:txBody>
          <a:bodyPr wrap="square" rtlCol="0">
            <a:spAutoFit/>
          </a:bodyPr>
          <a:p>
            <a:pPr>
              <a:lnSpc>
                <a:spcPct val="130000"/>
              </a:lnSpc>
            </a:pPr>
            <a:r>
              <a:rPr lang="zh-CN" altLang="en-US" sz="1000" dirty="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rPr>
              <a:t>注：</a:t>
            </a:r>
            <a:r>
              <a:rPr lang="en-US" altLang="zh-CN" sz="1000" dirty="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rPr>
              <a:t>4G</a:t>
            </a:r>
            <a:r>
              <a:rPr lang="zh-CN" altLang="en-US" sz="1000" dirty="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rPr>
              <a:t>时代出来了抖音等大量音视频应用，</a:t>
            </a:r>
            <a:r>
              <a:rPr lang="en-US" altLang="zh-CN" sz="1000" dirty="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rPr>
              <a:t>5G</a:t>
            </a:r>
            <a:r>
              <a:rPr lang="zh-CN" altLang="en-US" sz="1000" dirty="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rPr>
              <a:t>时代必然会涌现更多的需要大数据量的应用，</a:t>
            </a:r>
            <a:r>
              <a:rPr lang="en-US" altLang="zh-CN" sz="1000" dirty="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rPr>
              <a:t>NDK</a:t>
            </a:r>
            <a:r>
              <a:rPr lang="zh-CN" altLang="en-US" sz="1000" dirty="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rPr>
              <a:t>的学习迫在眉睫；而</a:t>
            </a:r>
            <a:r>
              <a:rPr lang="en-US" altLang="zh-CN" sz="1000" dirty="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rPr>
              <a:t>C/C+</a:t>
            </a:r>
            <a:r>
              <a:rPr lang="zh-CN" altLang="en-US" sz="1000" dirty="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rPr>
              <a:t>语言也将成为加密</a:t>
            </a:r>
            <a:r>
              <a:rPr lang="en-US" altLang="zh-CN" sz="1000" dirty="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rPr>
              <a:t>/</a:t>
            </a:r>
            <a:r>
              <a:rPr lang="zh-CN" altLang="zh-CN" sz="1000" dirty="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rPr>
              <a:t>防反编译的趋势；</a:t>
            </a:r>
            <a:endParaRPr lang="zh-CN" altLang="zh-CN" sz="1000" dirty="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endParaRPr>
          </a:p>
        </p:txBody>
      </p:sp>
      <p:sp>
        <p:nvSpPr>
          <p:cNvPr id="7" name="矩形 6"/>
          <p:cNvSpPr/>
          <p:nvPr/>
        </p:nvSpPr>
        <p:spPr>
          <a:xfrm>
            <a:off x="9168130" y="1369060"/>
            <a:ext cx="2844800" cy="1924050"/>
          </a:xfrm>
          <a:prstGeom prst="rect">
            <a:avLst/>
          </a:prstGeom>
        </p:spPr>
        <p:style>
          <a:lnRef idx="2">
            <a:schemeClr val="accent1"/>
          </a:lnRef>
          <a:fillRef idx="1">
            <a:schemeClr val="lt1"/>
          </a:fillRef>
          <a:effectRef idx="0">
            <a:schemeClr val="accent1"/>
          </a:effectRef>
          <a:fontRef idx="minor">
            <a:schemeClr val="dk1"/>
          </a:fontRef>
        </p:style>
        <p:txBody>
          <a:bodyPr rtlCol="0" anchor="ctr"/>
          <a:p>
            <a:pPr algn="ctr"/>
            <a:endParaRPr lang="zh-CN" altLang="en-US"/>
          </a:p>
        </p:txBody>
      </p:sp>
      <p:sp>
        <p:nvSpPr>
          <p:cNvPr id="18" name="FLYING IMPRESSION FID FEIZHAO    qq:1964271550"/>
          <p:cNvSpPr txBox="1"/>
          <p:nvPr/>
        </p:nvSpPr>
        <p:spPr>
          <a:xfrm>
            <a:off x="9248775" y="1527810"/>
            <a:ext cx="2683510" cy="1529715"/>
          </a:xfrm>
          <a:prstGeom prst="rect">
            <a:avLst/>
          </a:prstGeom>
          <a:noFill/>
          <a:effectLst/>
        </p:spPr>
        <p:txBody>
          <a:bodyPr wrap="square" rtlCol="0">
            <a:spAutoFit/>
          </a:bodyPr>
          <a:p>
            <a:pPr>
              <a:lnSpc>
                <a:spcPct val="130000"/>
              </a:lnSpc>
            </a:pPr>
            <a:r>
              <a:rPr lang="en-US" sz="1200" dirty="0">
                <a:solidFill>
                  <a:schemeClr val="bg2">
                    <a:lumMod val="25000"/>
                  </a:schemeClr>
                </a:solidFill>
                <a:latin typeface="微软雅黑" panose="020B0503020204020204" pitchFamily="34" charset="-122"/>
                <a:ea typeface="微软雅黑" panose="020B0503020204020204" pitchFamily="34" charset="-122"/>
              </a:rPr>
              <a:t>	NDK</a:t>
            </a:r>
            <a:r>
              <a:rPr lang="zh-CN" altLang="en-US" sz="1200" dirty="0">
                <a:solidFill>
                  <a:schemeClr val="bg2">
                    <a:lumMod val="25000"/>
                  </a:schemeClr>
                </a:solidFill>
                <a:latin typeface="微软雅黑" panose="020B0503020204020204" pitchFamily="34" charset="-122"/>
                <a:ea typeface="微软雅黑" panose="020B0503020204020204" pitchFamily="34" charset="-122"/>
              </a:rPr>
              <a:t>概述</a:t>
            </a:r>
            <a:endParaRPr lang="en-US" sz="1200" dirty="0">
              <a:solidFill>
                <a:schemeClr val="bg2">
                  <a:lumMod val="25000"/>
                </a:schemeClr>
              </a:solidFill>
              <a:latin typeface="微软雅黑" panose="020B0503020204020204" pitchFamily="34" charset="-122"/>
              <a:ea typeface="微软雅黑" panose="020B0503020204020204" pitchFamily="34" charset="-122"/>
            </a:endParaRPr>
          </a:p>
          <a:p>
            <a:pPr>
              <a:lnSpc>
                <a:spcPct val="130000"/>
              </a:lnSpc>
            </a:pPr>
            <a:r>
              <a:rPr lang="en-US" sz="1200" dirty="0">
                <a:solidFill>
                  <a:schemeClr val="bg2">
                    <a:lumMod val="25000"/>
                  </a:schemeClr>
                </a:solidFill>
                <a:latin typeface="微软雅黑" panose="020B0503020204020204" pitchFamily="34" charset="-122"/>
                <a:ea typeface="微软雅黑" panose="020B0503020204020204" pitchFamily="34" charset="-122"/>
              </a:rPr>
              <a:t>1</a:t>
            </a:r>
            <a:r>
              <a:rPr lang="zh-CN" altLang="en-US" sz="1200" dirty="0">
                <a:solidFill>
                  <a:schemeClr val="bg2">
                    <a:lumMod val="25000"/>
                  </a:schemeClr>
                </a:solidFill>
                <a:latin typeface="微软雅黑" panose="020B0503020204020204" pitchFamily="34" charset="-122"/>
                <a:ea typeface="微软雅黑" panose="020B0503020204020204" pitchFamily="34" charset="-122"/>
              </a:rPr>
              <a:t>：</a:t>
            </a:r>
            <a:r>
              <a:rPr lang="en-US" altLang="zh-CN" sz="1200" dirty="0">
                <a:solidFill>
                  <a:schemeClr val="bg2">
                    <a:lumMod val="25000"/>
                  </a:schemeClr>
                </a:solidFill>
                <a:latin typeface="微软雅黑" panose="020B0503020204020204" pitchFamily="34" charset="-122"/>
                <a:ea typeface="微软雅黑" panose="020B0503020204020204" pitchFamily="34" charset="-122"/>
              </a:rPr>
              <a:t>C/C++</a:t>
            </a:r>
            <a:r>
              <a:rPr lang="zh-CN" altLang="zh-CN" sz="1200" dirty="0">
                <a:solidFill>
                  <a:schemeClr val="bg2">
                    <a:lumMod val="25000"/>
                  </a:schemeClr>
                </a:solidFill>
                <a:latin typeface="微软雅黑" panose="020B0503020204020204" pitchFamily="34" charset="-122"/>
                <a:ea typeface="微软雅黑" panose="020B0503020204020204" pitchFamily="34" charset="-122"/>
              </a:rPr>
              <a:t>基础</a:t>
            </a:r>
            <a:r>
              <a:rPr lang="en-US" altLang="zh-CN" sz="1200" dirty="0">
                <a:solidFill>
                  <a:schemeClr val="bg2">
                    <a:lumMod val="25000"/>
                  </a:schemeClr>
                </a:solidFill>
                <a:latin typeface="微软雅黑" panose="020B0503020204020204" pitchFamily="34" charset="-122"/>
                <a:ea typeface="微软雅黑" panose="020B0503020204020204" pitchFamily="34" charset="-122"/>
              </a:rPr>
              <a:t>/</a:t>
            </a:r>
            <a:r>
              <a:rPr lang="zh-CN" altLang="zh-CN" sz="1200" dirty="0">
                <a:solidFill>
                  <a:schemeClr val="bg2">
                    <a:lumMod val="25000"/>
                  </a:schemeClr>
                </a:solidFill>
                <a:latin typeface="微软雅黑" panose="020B0503020204020204" pitchFamily="34" charset="-122"/>
                <a:ea typeface="微软雅黑" panose="020B0503020204020204" pitchFamily="34" charset="-122"/>
              </a:rPr>
              <a:t>进阶</a:t>
            </a:r>
            <a:r>
              <a:rPr lang="zh-CN" altLang="en-US" sz="1200" dirty="0">
                <a:solidFill>
                  <a:schemeClr val="bg2">
                    <a:lumMod val="25000"/>
                  </a:schemeClr>
                </a:solidFill>
                <a:latin typeface="微软雅黑" panose="020B0503020204020204" pitchFamily="34" charset="-122"/>
                <a:ea typeface="微软雅黑" panose="020B0503020204020204" pitchFamily="34" charset="-122"/>
              </a:rPr>
              <a:t>    </a:t>
            </a:r>
            <a:endParaRPr lang="zh-CN" altLang="en-US" sz="1200" dirty="0">
              <a:solidFill>
                <a:schemeClr val="bg2">
                  <a:lumMod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1200" dirty="0">
                <a:solidFill>
                  <a:schemeClr val="bg2">
                    <a:lumMod val="25000"/>
                  </a:schemeClr>
                </a:solidFill>
                <a:latin typeface="微软雅黑" panose="020B0503020204020204" pitchFamily="34" charset="-122"/>
                <a:ea typeface="微软雅黑" panose="020B0503020204020204" pitchFamily="34" charset="-122"/>
              </a:rPr>
              <a:t>2</a:t>
            </a:r>
            <a:r>
              <a:rPr lang="zh-CN" altLang="en-US" sz="1200" dirty="0">
                <a:solidFill>
                  <a:schemeClr val="bg2">
                    <a:lumMod val="25000"/>
                  </a:schemeClr>
                </a:solidFill>
                <a:latin typeface="微软雅黑" panose="020B0503020204020204" pitchFamily="34" charset="-122"/>
                <a:ea typeface="微软雅黑" panose="020B0503020204020204" pitchFamily="34" charset="-122"/>
              </a:rPr>
              <a:t>：脚本语法</a:t>
            </a:r>
            <a:r>
              <a:rPr lang="en-US" altLang="zh-CN" sz="1200" dirty="0">
                <a:solidFill>
                  <a:schemeClr val="bg2">
                    <a:lumMod val="25000"/>
                  </a:schemeClr>
                </a:solidFill>
                <a:latin typeface="微软雅黑" panose="020B0503020204020204" pitchFamily="34" charset="-122"/>
                <a:ea typeface="微软雅黑" panose="020B0503020204020204" pitchFamily="34" charset="-122"/>
              </a:rPr>
              <a:t>/Linux</a:t>
            </a:r>
            <a:r>
              <a:rPr lang="zh-CN" altLang="en-US" sz="1200" dirty="0">
                <a:solidFill>
                  <a:schemeClr val="bg2">
                    <a:lumMod val="25000"/>
                  </a:schemeClr>
                </a:solidFill>
                <a:latin typeface="微软雅黑" panose="020B0503020204020204" pitchFamily="34" charset="-122"/>
                <a:ea typeface="微软雅黑" panose="020B0503020204020204" pitchFamily="34" charset="-122"/>
              </a:rPr>
              <a:t>基础</a:t>
            </a:r>
            <a:endParaRPr lang="zh-CN" altLang="en-US" sz="1200" dirty="0">
              <a:solidFill>
                <a:schemeClr val="bg2">
                  <a:lumMod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1200" dirty="0">
                <a:solidFill>
                  <a:schemeClr val="bg2">
                    <a:lumMod val="25000"/>
                  </a:schemeClr>
                </a:solidFill>
                <a:latin typeface="微软雅黑" panose="020B0503020204020204" pitchFamily="34" charset="-122"/>
                <a:ea typeface="微软雅黑" panose="020B0503020204020204" pitchFamily="34" charset="-122"/>
              </a:rPr>
              <a:t>3</a:t>
            </a:r>
            <a:r>
              <a:rPr lang="zh-CN" altLang="en-US" sz="1200" dirty="0">
                <a:solidFill>
                  <a:schemeClr val="bg2">
                    <a:lumMod val="25000"/>
                  </a:schemeClr>
                </a:solidFill>
                <a:latin typeface="微软雅黑" panose="020B0503020204020204" pitchFamily="34" charset="-122"/>
                <a:ea typeface="微软雅黑" panose="020B0503020204020204" pitchFamily="34" charset="-122"/>
              </a:rPr>
              <a:t>：音视频</a:t>
            </a:r>
            <a:endParaRPr lang="zh-CN" altLang="zh-CN" sz="1200" dirty="0">
              <a:solidFill>
                <a:schemeClr val="bg2">
                  <a:lumMod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1200" dirty="0">
                <a:solidFill>
                  <a:schemeClr val="bg2">
                    <a:lumMod val="25000"/>
                  </a:schemeClr>
                </a:solidFill>
                <a:latin typeface="微软雅黑" panose="020B0503020204020204" pitchFamily="34" charset="-122"/>
                <a:ea typeface="微软雅黑" panose="020B0503020204020204" pitchFamily="34" charset="-122"/>
              </a:rPr>
              <a:t>4</a:t>
            </a:r>
            <a:r>
              <a:rPr lang="zh-CN" altLang="en-US" sz="1200" dirty="0">
                <a:solidFill>
                  <a:schemeClr val="bg2">
                    <a:lumMod val="25000"/>
                  </a:schemeClr>
                </a:solidFill>
                <a:latin typeface="微软雅黑" panose="020B0503020204020204" pitchFamily="34" charset="-122"/>
                <a:ea typeface="微软雅黑" panose="020B0503020204020204" pitchFamily="34" charset="-122"/>
              </a:rPr>
              <a:t>：</a:t>
            </a:r>
            <a:r>
              <a:rPr lang="en-US" altLang="zh-CN" sz="1200" dirty="0">
                <a:solidFill>
                  <a:schemeClr val="bg2">
                    <a:lumMod val="25000"/>
                  </a:schemeClr>
                </a:solidFill>
                <a:latin typeface="微软雅黑" panose="020B0503020204020204" pitchFamily="34" charset="-122"/>
                <a:ea typeface="微软雅黑" panose="020B0503020204020204" pitchFamily="34" charset="-122"/>
              </a:rPr>
              <a:t>WebRtc/OPENGL</a:t>
            </a:r>
            <a:endParaRPr lang="en-US" altLang="zh-CN" sz="1200" dirty="0">
              <a:solidFill>
                <a:schemeClr val="bg2">
                  <a:lumMod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1200" dirty="0">
                <a:solidFill>
                  <a:schemeClr val="bg2">
                    <a:lumMod val="25000"/>
                  </a:schemeClr>
                </a:solidFill>
                <a:latin typeface="微软雅黑" panose="020B0503020204020204" pitchFamily="34" charset="-122"/>
                <a:ea typeface="微软雅黑" panose="020B0503020204020204" pitchFamily="34" charset="-122"/>
              </a:rPr>
              <a:t>5</a:t>
            </a:r>
            <a:r>
              <a:rPr lang="zh-CN" altLang="zh-CN" sz="1200" dirty="0">
                <a:solidFill>
                  <a:schemeClr val="bg2">
                    <a:lumMod val="25000"/>
                  </a:schemeClr>
                </a:solidFill>
                <a:latin typeface="微软雅黑" panose="020B0503020204020204" pitchFamily="34" charset="-122"/>
                <a:ea typeface="微软雅黑" panose="020B0503020204020204" pitchFamily="34" charset="-122"/>
              </a:rPr>
              <a:t>：项目实战</a:t>
            </a:r>
            <a:endParaRPr lang="zh-CN" altLang="zh-CN" sz="1200" dirty="0">
              <a:solidFill>
                <a:schemeClr val="bg2">
                  <a:lumMod val="25000"/>
                </a:schemeClr>
              </a:solidFill>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a:blip r:embed="rId5"/>
          <a:stretch>
            <a:fillRect/>
          </a:stretch>
        </p:blipFill>
        <p:spPr>
          <a:xfrm>
            <a:off x="691515" y="1344930"/>
            <a:ext cx="4728845" cy="4051300"/>
          </a:xfrm>
          <a:prstGeom prst="rect">
            <a:avLst/>
          </a:prstGeom>
        </p:spPr>
      </p:pic>
      <p:pic>
        <p:nvPicPr>
          <p:cNvPr id="4" name="图片 3"/>
          <p:cNvPicPr>
            <a:picLocks noChangeAspect="1"/>
          </p:cNvPicPr>
          <p:nvPr/>
        </p:nvPicPr>
        <p:blipFill>
          <a:blip r:embed="rId6"/>
          <a:stretch>
            <a:fillRect/>
          </a:stretch>
        </p:blipFill>
        <p:spPr>
          <a:xfrm>
            <a:off x="5420360" y="2842895"/>
            <a:ext cx="3604260" cy="2553335"/>
          </a:xfrm>
          <a:prstGeom prst="rect">
            <a:avLst/>
          </a:prstGeom>
        </p:spPr>
      </p:pic>
      <p:pic>
        <p:nvPicPr>
          <p:cNvPr id="21" name="图片 20"/>
          <p:cNvPicPr>
            <a:picLocks noChangeAspect="1"/>
          </p:cNvPicPr>
          <p:nvPr/>
        </p:nvPicPr>
        <p:blipFill>
          <a:blip r:embed="rId7"/>
          <a:stretch>
            <a:fillRect/>
          </a:stretch>
        </p:blipFill>
        <p:spPr>
          <a:xfrm>
            <a:off x="5420360" y="1344930"/>
            <a:ext cx="3604260" cy="149733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4000">
        <p14:vortex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par>
                    <p:cTn id="7" fill="hold">
                      <p:stCondLst>
                        <p:cond delay="indefinite"/>
                      </p:stCondLst>
                      <p:childTnLst>
                        <p:par>
                          <p:cTn id="8" fill="hold">
                            <p:stCondLst>
                              <p:cond delay="0"/>
                            </p:stCondLst>
                            <p:childTnLst>
                              <p:par>
                                <p:cTn id="9" presetID="2" presetClass="entr" presetSubtype="4"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ppt_x"/>
                                          </p:val>
                                        </p:tav>
                                        <p:tav tm="100000">
                                          <p:val>
                                            <p:strVal val="#ppt_x"/>
                                          </p:val>
                                        </p:tav>
                                      </p:tavLst>
                                    </p:anim>
                                    <p:anim calcmode="lin" valueType="num">
                                      <p:cBhvr additive="base">
                                        <p:cTn id="12" dur="500" fill="hold"/>
                                        <p:tgtEl>
                                          <p:spTgt spid="8"/>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500" fill="hold"/>
                                        <p:tgtEl>
                                          <p:spTgt spid="9"/>
                                        </p:tgtEl>
                                        <p:attrNameLst>
                                          <p:attrName>ppt_x</p:attrName>
                                        </p:attrNameLst>
                                      </p:cBhvr>
                                      <p:tavLst>
                                        <p:tav tm="0">
                                          <p:val>
                                            <p:strVal val="#ppt_x"/>
                                          </p:val>
                                        </p:tav>
                                        <p:tav tm="100000">
                                          <p:val>
                                            <p:strVal val="#ppt_x"/>
                                          </p:val>
                                        </p:tav>
                                      </p:tavLst>
                                    </p:anim>
                                    <p:anim calcmode="lin" valueType="num">
                                      <p:cBhvr additive="base">
                                        <p:cTn id="16" dur="500" fill="hold"/>
                                        <p:tgtEl>
                                          <p:spTgt spid="9"/>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500" fill="hold"/>
                                        <p:tgtEl>
                                          <p:spTgt spid="10"/>
                                        </p:tgtEl>
                                        <p:attrNameLst>
                                          <p:attrName>ppt_x</p:attrName>
                                        </p:attrNameLst>
                                      </p:cBhvr>
                                      <p:tavLst>
                                        <p:tav tm="0">
                                          <p:val>
                                            <p:strVal val="#ppt_x"/>
                                          </p:val>
                                        </p:tav>
                                        <p:tav tm="100000">
                                          <p:val>
                                            <p:strVal val="#ppt_x"/>
                                          </p:val>
                                        </p:tav>
                                      </p:tavLst>
                                    </p:anim>
                                    <p:anim calcmode="lin" valueType="num">
                                      <p:cBhvr additive="base">
                                        <p:cTn id="20" dur="500" fill="hold"/>
                                        <p:tgtEl>
                                          <p:spTgt spid="10"/>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11"/>
                                        </p:tgtEl>
                                        <p:attrNameLst>
                                          <p:attrName>style.visibility</p:attrName>
                                        </p:attrNameLst>
                                      </p:cBhvr>
                                      <p:to>
                                        <p:strVal val="visible"/>
                                      </p:to>
                                    </p:set>
                                    <p:anim calcmode="lin" valueType="num">
                                      <p:cBhvr additive="base">
                                        <p:cTn id="23" dur="500" fill="hold"/>
                                        <p:tgtEl>
                                          <p:spTgt spid="11"/>
                                        </p:tgtEl>
                                        <p:attrNameLst>
                                          <p:attrName>ppt_x</p:attrName>
                                        </p:attrNameLst>
                                      </p:cBhvr>
                                      <p:tavLst>
                                        <p:tav tm="0">
                                          <p:val>
                                            <p:strVal val="#ppt_x"/>
                                          </p:val>
                                        </p:tav>
                                        <p:tav tm="100000">
                                          <p:val>
                                            <p:strVal val="#ppt_x"/>
                                          </p:val>
                                        </p:tav>
                                      </p:tavLst>
                                    </p:anim>
                                    <p:anim calcmode="lin" valueType="num">
                                      <p:cBhvr additive="base">
                                        <p:cTn id="24" dur="500" fill="hold"/>
                                        <p:tgtEl>
                                          <p:spTgt spid="11"/>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12"/>
                                        </p:tgtEl>
                                        <p:attrNameLst>
                                          <p:attrName>style.visibility</p:attrName>
                                        </p:attrNameLst>
                                      </p:cBhvr>
                                      <p:to>
                                        <p:strVal val="visible"/>
                                      </p:to>
                                    </p:set>
                                    <p:anim calcmode="lin" valueType="num">
                                      <p:cBhvr additive="base">
                                        <p:cTn id="27" dur="500" fill="hold"/>
                                        <p:tgtEl>
                                          <p:spTgt spid="12"/>
                                        </p:tgtEl>
                                        <p:attrNameLst>
                                          <p:attrName>ppt_x</p:attrName>
                                        </p:attrNameLst>
                                      </p:cBhvr>
                                      <p:tavLst>
                                        <p:tav tm="0">
                                          <p:val>
                                            <p:strVal val="#ppt_x"/>
                                          </p:val>
                                        </p:tav>
                                        <p:tav tm="100000">
                                          <p:val>
                                            <p:strVal val="#ppt_x"/>
                                          </p:val>
                                        </p:tav>
                                      </p:tavLst>
                                    </p:anim>
                                    <p:anim calcmode="lin" valueType="num">
                                      <p:cBhvr additive="base">
                                        <p:cTn id="28" dur="500" fill="hold"/>
                                        <p:tgtEl>
                                          <p:spTgt spid="12"/>
                                        </p:tgtEl>
                                        <p:attrNameLst>
                                          <p:attrName>ppt_y</p:attrName>
                                        </p:attrNameLst>
                                      </p:cBhvr>
                                      <p:tavLst>
                                        <p:tav tm="0">
                                          <p:val>
                                            <p:strVal val="1+#ppt_h/2"/>
                                          </p:val>
                                        </p:tav>
                                        <p:tav tm="100000">
                                          <p:val>
                                            <p:strVal val="#ppt_y"/>
                                          </p:val>
                                        </p:tav>
                                      </p:tavLst>
                                    </p:anim>
                                  </p:childTnLst>
                                </p:cTn>
                              </p:par>
                              <p:par>
                                <p:cTn id="29" presetID="2" presetClass="entr" presetSubtype="1" fill="hold" grpId="0" nodeType="withEffect">
                                  <p:stCondLst>
                                    <p:cond delay="0"/>
                                  </p:stCondLst>
                                  <p:childTnLst>
                                    <p:set>
                                      <p:cBhvr>
                                        <p:cTn id="30" dur="1" fill="hold">
                                          <p:stCondLst>
                                            <p:cond delay="0"/>
                                          </p:stCondLst>
                                        </p:cTn>
                                        <p:tgtEl>
                                          <p:spTgt spid="13"/>
                                        </p:tgtEl>
                                        <p:attrNameLst>
                                          <p:attrName>style.visibility</p:attrName>
                                        </p:attrNameLst>
                                      </p:cBhvr>
                                      <p:to>
                                        <p:strVal val="visible"/>
                                      </p:to>
                                    </p:set>
                                    <p:anim calcmode="lin" valueType="num">
                                      <p:cBhvr additive="base">
                                        <p:cTn id="31" dur="500" fill="hold"/>
                                        <p:tgtEl>
                                          <p:spTgt spid="13"/>
                                        </p:tgtEl>
                                        <p:attrNameLst>
                                          <p:attrName>ppt_x</p:attrName>
                                        </p:attrNameLst>
                                      </p:cBhvr>
                                      <p:tavLst>
                                        <p:tav tm="0">
                                          <p:val>
                                            <p:strVal val="#ppt_x"/>
                                          </p:val>
                                        </p:tav>
                                        <p:tav tm="100000">
                                          <p:val>
                                            <p:strVal val="#ppt_x"/>
                                          </p:val>
                                        </p:tav>
                                      </p:tavLst>
                                    </p:anim>
                                    <p:anim calcmode="lin" valueType="num">
                                      <p:cBhvr additive="base">
                                        <p:cTn id="32" dur="500" fill="hold"/>
                                        <p:tgtEl>
                                          <p:spTgt spid="13"/>
                                        </p:tgtEl>
                                        <p:attrNameLst>
                                          <p:attrName>ppt_y</p:attrName>
                                        </p:attrNameLst>
                                      </p:cBhvr>
                                      <p:tavLst>
                                        <p:tav tm="0">
                                          <p:val>
                                            <p:strVal val="0-#ppt_h/2"/>
                                          </p:val>
                                        </p:tav>
                                        <p:tav tm="100000">
                                          <p:val>
                                            <p:strVal val="#ppt_y"/>
                                          </p:val>
                                        </p:tav>
                                      </p:tavLst>
                                    </p:anim>
                                  </p:childTnLst>
                                </p:cTn>
                              </p:par>
                              <p:par>
                                <p:cTn id="33" presetID="2" presetClass="entr" presetSubtype="1" fill="hold" grpId="0" nodeType="withEffect">
                                  <p:stCondLst>
                                    <p:cond delay="0"/>
                                  </p:stCondLst>
                                  <p:childTnLst>
                                    <p:set>
                                      <p:cBhvr>
                                        <p:cTn id="34" dur="1" fill="hold">
                                          <p:stCondLst>
                                            <p:cond delay="0"/>
                                          </p:stCondLst>
                                        </p:cTn>
                                        <p:tgtEl>
                                          <p:spTgt spid="14"/>
                                        </p:tgtEl>
                                        <p:attrNameLst>
                                          <p:attrName>style.visibility</p:attrName>
                                        </p:attrNameLst>
                                      </p:cBhvr>
                                      <p:to>
                                        <p:strVal val="visible"/>
                                      </p:to>
                                    </p:set>
                                    <p:anim calcmode="lin" valueType="num">
                                      <p:cBhvr additive="base">
                                        <p:cTn id="35" dur="500" fill="hold"/>
                                        <p:tgtEl>
                                          <p:spTgt spid="14"/>
                                        </p:tgtEl>
                                        <p:attrNameLst>
                                          <p:attrName>ppt_x</p:attrName>
                                        </p:attrNameLst>
                                      </p:cBhvr>
                                      <p:tavLst>
                                        <p:tav tm="0">
                                          <p:val>
                                            <p:strVal val="#ppt_x"/>
                                          </p:val>
                                        </p:tav>
                                        <p:tav tm="100000">
                                          <p:val>
                                            <p:strVal val="#ppt_x"/>
                                          </p:val>
                                        </p:tav>
                                      </p:tavLst>
                                    </p:anim>
                                    <p:anim calcmode="lin" valueType="num">
                                      <p:cBhvr additive="base">
                                        <p:cTn id="36" dur="500" fill="hold"/>
                                        <p:tgtEl>
                                          <p:spTgt spid="14"/>
                                        </p:tgtEl>
                                        <p:attrNameLst>
                                          <p:attrName>ppt_y</p:attrName>
                                        </p:attrNameLst>
                                      </p:cBhvr>
                                      <p:tavLst>
                                        <p:tav tm="0">
                                          <p:val>
                                            <p:strVal val="0-#ppt_h/2"/>
                                          </p:val>
                                        </p:tav>
                                        <p:tav tm="100000">
                                          <p:val>
                                            <p:strVal val="#ppt_y"/>
                                          </p:val>
                                        </p:tav>
                                      </p:tavLst>
                                    </p:anim>
                                  </p:childTnLst>
                                </p:cTn>
                              </p:par>
                              <p:par>
                                <p:cTn id="37" presetID="2" presetClass="entr" presetSubtype="1" fill="hold" grpId="0" nodeType="withEffect">
                                  <p:stCondLst>
                                    <p:cond delay="0"/>
                                  </p:stCondLst>
                                  <p:childTnLst>
                                    <p:set>
                                      <p:cBhvr>
                                        <p:cTn id="38" dur="1" fill="hold">
                                          <p:stCondLst>
                                            <p:cond delay="0"/>
                                          </p:stCondLst>
                                        </p:cTn>
                                        <p:tgtEl>
                                          <p:spTgt spid="15"/>
                                        </p:tgtEl>
                                        <p:attrNameLst>
                                          <p:attrName>style.visibility</p:attrName>
                                        </p:attrNameLst>
                                      </p:cBhvr>
                                      <p:to>
                                        <p:strVal val="visible"/>
                                      </p:to>
                                    </p:set>
                                    <p:anim calcmode="lin" valueType="num">
                                      <p:cBhvr additive="base">
                                        <p:cTn id="39" dur="500" fill="hold"/>
                                        <p:tgtEl>
                                          <p:spTgt spid="15"/>
                                        </p:tgtEl>
                                        <p:attrNameLst>
                                          <p:attrName>ppt_x</p:attrName>
                                        </p:attrNameLst>
                                      </p:cBhvr>
                                      <p:tavLst>
                                        <p:tav tm="0">
                                          <p:val>
                                            <p:strVal val="#ppt_x"/>
                                          </p:val>
                                        </p:tav>
                                        <p:tav tm="100000">
                                          <p:val>
                                            <p:strVal val="#ppt_x"/>
                                          </p:val>
                                        </p:tav>
                                      </p:tavLst>
                                    </p:anim>
                                    <p:anim calcmode="lin" valueType="num">
                                      <p:cBhvr additive="base">
                                        <p:cTn id="40" dur="500" fill="hold"/>
                                        <p:tgtEl>
                                          <p:spTgt spid="15"/>
                                        </p:tgtEl>
                                        <p:attrNameLst>
                                          <p:attrName>ppt_y</p:attrName>
                                        </p:attrNameLst>
                                      </p:cBhvr>
                                      <p:tavLst>
                                        <p:tav tm="0">
                                          <p:val>
                                            <p:strVal val="0-#ppt_h/2"/>
                                          </p:val>
                                        </p:tav>
                                        <p:tav tm="100000">
                                          <p:val>
                                            <p:strVal val="#ppt_y"/>
                                          </p:val>
                                        </p:tav>
                                      </p:tavLst>
                                    </p:anim>
                                  </p:childTnLst>
                                </p:cTn>
                              </p:par>
                              <p:par>
                                <p:cTn id="41" presetID="2" presetClass="entr" presetSubtype="1" fill="hold" grpId="0" nodeType="withEffect">
                                  <p:stCondLst>
                                    <p:cond delay="0"/>
                                  </p:stCondLst>
                                  <p:childTnLst>
                                    <p:set>
                                      <p:cBhvr>
                                        <p:cTn id="42" dur="1" fill="hold">
                                          <p:stCondLst>
                                            <p:cond delay="0"/>
                                          </p:stCondLst>
                                        </p:cTn>
                                        <p:tgtEl>
                                          <p:spTgt spid="16"/>
                                        </p:tgtEl>
                                        <p:attrNameLst>
                                          <p:attrName>style.visibility</p:attrName>
                                        </p:attrNameLst>
                                      </p:cBhvr>
                                      <p:to>
                                        <p:strVal val="visible"/>
                                      </p:to>
                                    </p:set>
                                    <p:anim calcmode="lin" valueType="num">
                                      <p:cBhvr additive="base">
                                        <p:cTn id="43" dur="500" fill="hold"/>
                                        <p:tgtEl>
                                          <p:spTgt spid="16"/>
                                        </p:tgtEl>
                                        <p:attrNameLst>
                                          <p:attrName>ppt_x</p:attrName>
                                        </p:attrNameLst>
                                      </p:cBhvr>
                                      <p:tavLst>
                                        <p:tav tm="0">
                                          <p:val>
                                            <p:strVal val="#ppt_x"/>
                                          </p:val>
                                        </p:tav>
                                        <p:tav tm="100000">
                                          <p:val>
                                            <p:strVal val="#ppt_x"/>
                                          </p:val>
                                        </p:tav>
                                      </p:tavLst>
                                    </p:anim>
                                    <p:anim calcmode="lin" valueType="num">
                                      <p:cBhvr additive="base">
                                        <p:cTn id="44" dur="500" fill="hold"/>
                                        <p:tgtEl>
                                          <p:spTgt spid="16"/>
                                        </p:tgtEl>
                                        <p:attrNameLst>
                                          <p:attrName>ppt_y</p:attrName>
                                        </p:attrNameLst>
                                      </p:cBhvr>
                                      <p:tavLst>
                                        <p:tav tm="0">
                                          <p:val>
                                            <p:strVal val="0-#ppt_h/2"/>
                                          </p:val>
                                        </p:tav>
                                        <p:tav tm="100000">
                                          <p:val>
                                            <p:strVal val="#ppt_y"/>
                                          </p:val>
                                        </p:tav>
                                      </p:tavLst>
                                    </p:anim>
                                  </p:childTnLst>
                                </p:cTn>
                              </p:par>
                              <p:par>
                                <p:cTn id="45" presetID="2" presetClass="entr" presetSubtype="1" fill="hold" grpId="0" nodeType="withEffect">
                                  <p:stCondLst>
                                    <p:cond delay="0"/>
                                  </p:stCondLst>
                                  <p:childTnLst>
                                    <p:set>
                                      <p:cBhvr>
                                        <p:cTn id="46" dur="1" fill="hold">
                                          <p:stCondLst>
                                            <p:cond delay="0"/>
                                          </p:stCondLst>
                                        </p:cTn>
                                        <p:tgtEl>
                                          <p:spTgt spid="17"/>
                                        </p:tgtEl>
                                        <p:attrNameLst>
                                          <p:attrName>style.visibility</p:attrName>
                                        </p:attrNameLst>
                                      </p:cBhvr>
                                      <p:to>
                                        <p:strVal val="visible"/>
                                      </p:to>
                                    </p:set>
                                    <p:anim calcmode="lin" valueType="num">
                                      <p:cBhvr additive="base">
                                        <p:cTn id="47" dur="500" fill="hold"/>
                                        <p:tgtEl>
                                          <p:spTgt spid="17"/>
                                        </p:tgtEl>
                                        <p:attrNameLst>
                                          <p:attrName>ppt_x</p:attrName>
                                        </p:attrNameLst>
                                      </p:cBhvr>
                                      <p:tavLst>
                                        <p:tav tm="0">
                                          <p:val>
                                            <p:strVal val="#ppt_x"/>
                                          </p:val>
                                        </p:tav>
                                        <p:tav tm="100000">
                                          <p:val>
                                            <p:strVal val="#ppt_x"/>
                                          </p:val>
                                        </p:tav>
                                      </p:tavLst>
                                    </p:anim>
                                    <p:anim calcmode="lin" valueType="num">
                                      <p:cBhvr additive="base">
                                        <p:cTn id="48" dur="500" fill="hold"/>
                                        <p:tgtEl>
                                          <p:spTgt spid="17"/>
                                        </p:tgtEl>
                                        <p:attrNameLst>
                                          <p:attrName>ppt_y</p:attrName>
                                        </p:attrNameLst>
                                      </p:cBhvr>
                                      <p:tavLst>
                                        <p:tav tm="0">
                                          <p:val>
                                            <p:strVal val="0-#ppt_h/2"/>
                                          </p:val>
                                        </p:tav>
                                        <p:tav tm="100000">
                                          <p:val>
                                            <p:strVal val="#ppt_y"/>
                                          </p:val>
                                        </p:tav>
                                      </p:tavLst>
                                    </p:anim>
                                  </p:childTnLst>
                                </p:cTn>
                              </p:par>
                            </p:childTnLst>
                          </p:cTn>
                        </p:par>
                      </p:childTnLst>
                    </p:cTn>
                  </p:par>
                  <p:par>
                    <p:cTn id="49" fill="hold">
                      <p:stCondLst>
                        <p:cond delay="indefinite"/>
                      </p:stCondLst>
                      <p:childTnLst>
                        <p:par>
                          <p:cTn id="50" fill="hold">
                            <p:stCondLst>
                              <p:cond delay="0"/>
                            </p:stCondLst>
                            <p:childTnLst>
                              <p:par>
                                <p:cTn id="51" presetID="42" presetClass="entr" presetSubtype="0" fill="hold" grpId="0" nodeType="clickEffect">
                                  <p:stCondLst>
                                    <p:cond delay="0"/>
                                  </p:stCondLst>
                                  <p:childTnLst>
                                    <p:set>
                                      <p:cBhvr>
                                        <p:cTn id="52" dur="1" fill="hold">
                                          <p:stCondLst>
                                            <p:cond delay="0"/>
                                          </p:stCondLst>
                                        </p:cTn>
                                        <p:tgtEl>
                                          <p:spTgt spid="64"/>
                                        </p:tgtEl>
                                        <p:attrNameLst>
                                          <p:attrName>style.visibility</p:attrName>
                                        </p:attrNameLst>
                                      </p:cBhvr>
                                      <p:to>
                                        <p:strVal val="visible"/>
                                      </p:to>
                                    </p:set>
                                    <p:animEffect transition="in" filter="fade">
                                      <p:cBhvr>
                                        <p:cTn id="53" dur="1000"/>
                                        <p:tgtEl>
                                          <p:spTgt spid="64"/>
                                        </p:tgtEl>
                                      </p:cBhvr>
                                    </p:animEffect>
                                    <p:anim calcmode="lin" valueType="num">
                                      <p:cBhvr>
                                        <p:cTn id="54" dur="1000" fill="hold"/>
                                        <p:tgtEl>
                                          <p:spTgt spid="64"/>
                                        </p:tgtEl>
                                        <p:attrNameLst>
                                          <p:attrName>ppt_x</p:attrName>
                                        </p:attrNameLst>
                                      </p:cBhvr>
                                      <p:tavLst>
                                        <p:tav tm="0">
                                          <p:val>
                                            <p:strVal val="#ppt_x"/>
                                          </p:val>
                                        </p:tav>
                                        <p:tav tm="100000">
                                          <p:val>
                                            <p:strVal val="#ppt_x"/>
                                          </p:val>
                                        </p:tav>
                                      </p:tavLst>
                                    </p:anim>
                                    <p:anim calcmode="lin" valueType="num">
                                      <p:cBhvr>
                                        <p:cTn id="55" dur="1000" fill="hold"/>
                                        <p:tgtEl>
                                          <p:spTgt spid="64"/>
                                        </p:tgtEl>
                                        <p:attrNameLst>
                                          <p:attrName>ppt_y</p:attrName>
                                        </p:attrNameLst>
                                      </p:cBhvr>
                                      <p:tavLst>
                                        <p:tav tm="0">
                                          <p:val>
                                            <p:strVal val="#ppt_y+.1"/>
                                          </p:val>
                                        </p:tav>
                                        <p:tav tm="100000">
                                          <p:val>
                                            <p:strVal val="#ppt_y"/>
                                          </p:val>
                                        </p:tav>
                                      </p:tavLst>
                                    </p:anim>
                                  </p:childTnLst>
                                </p:cTn>
                              </p:par>
                            </p:childTnLst>
                          </p:cTn>
                        </p:par>
                      </p:childTnLst>
                    </p:cTn>
                  </p:par>
                  <p:par>
                    <p:cTn id="56" fill="hold">
                      <p:stCondLst>
                        <p:cond delay="indefinite"/>
                      </p:stCondLst>
                      <p:childTnLst>
                        <p:par>
                          <p:cTn id="57" fill="hold">
                            <p:stCondLst>
                              <p:cond delay="0"/>
                            </p:stCondLst>
                            <p:childTnLst>
                              <p:par>
                                <p:cTn id="58" presetID="42" presetClass="entr" presetSubtype="0" fill="hold" grpId="0" nodeType="clickEffect">
                                  <p:stCondLst>
                                    <p:cond delay="0"/>
                                  </p:stCondLst>
                                  <p:childTnLst>
                                    <p:set>
                                      <p:cBhvr>
                                        <p:cTn id="59" dur="1" fill="hold">
                                          <p:stCondLst>
                                            <p:cond delay="0"/>
                                          </p:stCondLst>
                                        </p:cTn>
                                        <p:tgtEl>
                                          <p:spTgt spid="51"/>
                                        </p:tgtEl>
                                        <p:attrNameLst>
                                          <p:attrName>style.visibility</p:attrName>
                                        </p:attrNameLst>
                                      </p:cBhvr>
                                      <p:to>
                                        <p:strVal val="visible"/>
                                      </p:to>
                                    </p:set>
                                    <p:animEffect transition="in" filter="fade">
                                      <p:cBhvr>
                                        <p:cTn id="60" dur="1000"/>
                                        <p:tgtEl>
                                          <p:spTgt spid="51"/>
                                        </p:tgtEl>
                                      </p:cBhvr>
                                    </p:animEffect>
                                    <p:anim calcmode="lin" valueType="num">
                                      <p:cBhvr>
                                        <p:cTn id="61" dur="1000" fill="hold"/>
                                        <p:tgtEl>
                                          <p:spTgt spid="51"/>
                                        </p:tgtEl>
                                        <p:attrNameLst>
                                          <p:attrName>ppt_x</p:attrName>
                                        </p:attrNameLst>
                                      </p:cBhvr>
                                      <p:tavLst>
                                        <p:tav tm="0">
                                          <p:val>
                                            <p:strVal val="#ppt_x"/>
                                          </p:val>
                                        </p:tav>
                                        <p:tav tm="100000">
                                          <p:val>
                                            <p:strVal val="#ppt_x"/>
                                          </p:val>
                                        </p:tav>
                                      </p:tavLst>
                                    </p:anim>
                                    <p:anim calcmode="lin" valueType="num">
                                      <p:cBhvr>
                                        <p:cTn id="62" dur="1000" fill="hold"/>
                                        <p:tgtEl>
                                          <p:spTgt spid="51"/>
                                        </p:tgtEl>
                                        <p:attrNameLst>
                                          <p:attrName>ppt_y</p:attrName>
                                        </p:attrNameLst>
                                      </p:cBhvr>
                                      <p:tavLst>
                                        <p:tav tm="0">
                                          <p:val>
                                            <p:strVal val="#ppt_y+.1"/>
                                          </p:val>
                                        </p:tav>
                                        <p:tav tm="100000">
                                          <p:val>
                                            <p:strVal val="#ppt_y"/>
                                          </p:val>
                                        </p:tav>
                                      </p:tavLst>
                                    </p:anim>
                                  </p:childTnLst>
                                </p:cTn>
                              </p:par>
                              <p:par>
                                <p:cTn id="63" presetID="53" presetClass="entr" presetSubtype="16" fill="hold" grpId="0" nodeType="withEffect">
                                  <p:stCondLst>
                                    <p:cond delay="0"/>
                                  </p:stCondLst>
                                  <p:childTnLst>
                                    <p:set>
                                      <p:cBhvr>
                                        <p:cTn id="64" dur="1" fill="hold">
                                          <p:stCondLst>
                                            <p:cond delay="0"/>
                                          </p:stCondLst>
                                        </p:cTn>
                                        <p:tgtEl>
                                          <p:spTgt spid="6"/>
                                        </p:tgtEl>
                                        <p:attrNameLst>
                                          <p:attrName>style.visibility</p:attrName>
                                        </p:attrNameLst>
                                      </p:cBhvr>
                                      <p:to>
                                        <p:strVal val="visible"/>
                                      </p:to>
                                    </p:set>
                                    <p:anim calcmode="lin" valueType="num">
                                      <p:cBhvr>
                                        <p:cTn id="65" dur="500" fill="hold"/>
                                        <p:tgtEl>
                                          <p:spTgt spid="6"/>
                                        </p:tgtEl>
                                        <p:attrNameLst>
                                          <p:attrName>ppt_w</p:attrName>
                                        </p:attrNameLst>
                                      </p:cBhvr>
                                      <p:tavLst>
                                        <p:tav tm="0">
                                          <p:val>
                                            <p:fltVal val="0"/>
                                          </p:val>
                                        </p:tav>
                                        <p:tav tm="100000">
                                          <p:val>
                                            <p:strVal val="#ppt_w"/>
                                          </p:val>
                                        </p:tav>
                                      </p:tavLst>
                                    </p:anim>
                                    <p:anim calcmode="lin" valueType="num">
                                      <p:cBhvr>
                                        <p:cTn id="66" dur="500" fill="hold"/>
                                        <p:tgtEl>
                                          <p:spTgt spid="6"/>
                                        </p:tgtEl>
                                        <p:attrNameLst>
                                          <p:attrName>ppt_h</p:attrName>
                                        </p:attrNameLst>
                                      </p:cBhvr>
                                      <p:tavLst>
                                        <p:tav tm="0">
                                          <p:val>
                                            <p:fltVal val="0"/>
                                          </p:val>
                                        </p:tav>
                                        <p:tav tm="100000">
                                          <p:val>
                                            <p:strVal val="#ppt_h"/>
                                          </p:val>
                                        </p:tav>
                                      </p:tavLst>
                                    </p:anim>
                                    <p:animEffect transition="in" filter="fade">
                                      <p:cBhvr>
                                        <p:cTn id="67" dur="500"/>
                                        <p:tgtEl>
                                          <p:spTgt spid="6"/>
                                        </p:tgtEl>
                                      </p:cBhvr>
                                    </p:animEffect>
                                  </p:childTnLst>
                                </p:cTn>
                              </p:par>
                              <p:par>
                                <p:cTn id="68" presetID="53" presetClass="entr" presetSubtype="16" fill="hold" grpId="0" nodeType="withEffect">
                                  <p:stCondLst>
                                    <p:cond delay="0"/>
                                  </p:stCondLst>
                                  <p:childTnLst>
                                    <p:set>
                                      <p:cBhvr>
                                        <p:cTn id="69" dur="1" fill="hold">
                                          <p:stCondLst>
                                            <p:cond delay="0"/>
                                          </p:stCondLst>
                                        </p:cTn>
                                        <p:tgtEl>
                                          <p:spTgt spid="18"/>
                                        </p:tgtEl>
                                        <p:attrNameLst>
                                          <p:attrName>style.visibility</p:attrName>
                                        </p:attrNameLst>
                                      </p:cBhvr>
                                      <p:to>
                                        <p:strVal val="visible"/>
                                      </p:to>
                                    </p:set>
                                    <p:anim calcmode="lin" valueType="num">
                                      <p:cBhvr>
                                        <p:cTn id="70" dur="500" fill="hold"/>
                                        <p:tgtEl>
                                          <p:spTgt spid="18"/>
                                        </p:tgtEl>
                                        <p:attrNameLst>
                                          <p:attrName>ppt_w</p:attrName>
                                        </p:attrNameLst>
                                      </p:cBhvr>
                                      <p:tavLst>
                                        <p:tav tm="0">
                                          <p:val>
                                            <p:fltVal val="0"/>
                                          </p:val>
                                        </p:tav>
                                        <p:tav tm="100000">
                                          <p:val>
                                            <p:strVal val="#ppt_w"/>
                                          </p:val>
                                        </p:tav>
                                      </p:tavLst>
                                    </p:anim>
                                    <p:anim calcmode="lin" valueType="num">
                                      <p:cBhvr>
                                        <p:cTn id="71" dur="500" fill="hold"/>
                                        <p:tgtEl>
                                          <p:spTgt spid="18"/>
                                        </p:tgtEl>
                                        <p:attrNameLst>
                                          <p:attrName>ppt_h</p:attrName>
                                        </p:attrNameLst>
                                      </p:cBhvr>
                                      <p:tavLst>
                                        <p:tav tm="0">
                                          <p:val>
                                            <p:fltVal val="0"/>
                                          </p:val>
                                        </p:tav>
                                        <p:tav tm="100000">
                                          <p:val>
                                            <p:strVal val="#ppt_h"/>
                                          </p:val>
                                        </p:tav>
                                      </p:tavLst>
                                    </p:anim>
                                    <p:animEffect transition="in" filter="fade">
                                      <p:cBhvr>
                                        <p:cTn id="72"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73" repeatCount="indefinite" fill="remove" display="0">
                  <p:stCondLst>
                    <p:cond delay="indefinite"/>
                  </p:stCondLst>
                  <p:endCondLst>
                    <p:cond evt="onStopAudio" delay="0">
                      <p:tgtEl>
                        <p:sldTgt/>
                      </p:tgtEl>
                    </p:cond>
                  </p:endCondLst>
                </p:cTn>
                <p:tgtEl>
                  <p:spTgt spid="2"/>
                </p:tgtEl>
              </p:cMediaNode>
            </p:audio>
          </p:childTnLst>
        </p:cTn>
      </p:par>
    </p:tnLst>
    <p:bldLst>
      <p:bldP spid="8" grpId="0" bldLvl="0" animBg="1"/>
      <p:bldP spid="9" grpId="0" bldLvl="0" animBg="1"/>
      <p:bldP spid="10" grpId="0" bldLvl="0" animBg="1"/>
      <p:bldP spid="11" grpId="0" bldLvl="0" animBg="1"/>
      <p:bldP spid="12" grpId="0" bldLvl="0" animBg="1"/>
      <p:bldP spid="13" grpId="0" bldLvl="0" animBg="1"/>
      <p:bldP spid="14" grpId="0" bldLvl="0" animBg="1"/>
      <p:bldP spid="15" grpId="0" bldLvl="0" animBg="1"/>
      <p:bldP spid="16" grpId="0" bldLvl="0" animBg="1"/>
      <p:bldP spid="17" grpId="0" bldLvl="0" animBg="1"/>
      <p:bldP spid="64" grpId="0"/>
      <p:bldP spid="51" grpId="0"/>
      <p:bldP spid="6" grpId="0" bldLvl="0" animBg="1"/>
      <p:bldP spid="18" grpId="0" bldLvl="0" animBg="1"/>
    </p:bld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ECEFF1"/>
        </a:solidFill>
        <a:effectLst/>
      </p:bgPr>
    </p:bg>
    <p:spTree>
      <p:nvGrpSpPr>
        <p:cNvPr id="1" name=""/>
        <p:cNvGrpSpPr/>
        <p:nvPr/>
      </p:nvGrpSpPr>
      <p:grpSpPr>
        <a:xfrm>
          <a:off x="0" y="0"/>
          <a:ext cx="0" cy="0"/>
          <a:chOff x="0" y="0"/>
          <a:chExt cx="0" cy="0"/>
        </a:xfrm>
      </p:grpSpPr>
      <p:sp>
        <p:nvSpPr>
          <p:cNvPr id="8" name="FLYING IMPRESSION FID FEIZHAO    qq:1964271550"/>
          <p:cNvSpPr/>
          <p:nvPr/>
        </p:nvSpPr>
        <p:spPr bwMode="auto">
          <a:xfrm>
            <a:off x="0" y="0"/>
            <a:ext cx="2289256" cy="235131"/>
          </a:xfrm>
          <a:prstGeom prst="rect">
            <a:avLst/>
          </a:prstGeom>
          <a:solidFill>
            <a:srgbClr val="33C3A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 name="FLYING IMPRESSION FID FEIZHAO    qq:1964271550"/>
          <p:cNvSpPr/>
          <p:nvPr/>
        </p:nvSpPr>
        <p:spPr bwMode="auto">
          <a:xfrm>
            <a:off x="2470201" y="0"/>
            <a:ext cx="2289256" cy="235131"/>
          </a:xfrm>
          <a:prstGeom prst="rect">
            <a:avLst/>
          </a:prstGeom>
          <a:solidFill>
            <a:srgbClr val="FCB0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 name="FLYING IMPRESSION FID FEIZHAO    qq:1964271550"/>
          <p:cNvSpPr/>
          <p:nvPr/>
        </p:nvSpPr>
        <p:spPr bwMode="auto">
          <a:xfrm>
            <a:off x="4965079" y="0"/>
            <a:ext cx="2261840" cy="235131"/>
          </a:xfrm>
          <a:prstGeom prst="rect">
            <a:avLst/>
          </a:prstGeom>
          <a:solidFill>
            <a:srgbClr val="EB5F5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 name="FLYING IMPRESSION FID FEIZHAO    qq:1964271550"/>
          <p:cNvSpPr/>
          <p:nvPr/>
        </p:nvSpPr>
        <p:spPr bwMode="auto">
          <a:xfrm>
            <a:off x="7432540" y="0"/>
            <a:ext cx="2289256" cy="235131"/>
          </a:xfrm>
          <a:prstGeom prst="rect">
            <a:avLst/>
          </a:prstGeom>
          <a:solidFill>
            <a:srgbClr val="52C2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 name="FLYING IMPRESSION FID FEIZHAO    qq:1964271550"/>
          <p:cNvSpPr/>
          <p:nvPr/>
        </p:nvSpPr>
        <p:spPr bwMode="auto">
          <a:xfrm>
            <a:off x="9902744" y="0"/>
            <a:ext cx="2289256" cy="235131"/>
          </a:xfrm>
          <a:prstGeom prst="rect">
            <a:avLst/>
          </a:prstGeom>
          <a:solidFill>
            <a:srgbClr val="36455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 name="FLYING IMPRESSION FID FEIZHAO    qq:1964271550"/>
          <p:cNvSpPr/>
          <p:nvPr/>
        </p:nvSpPr>
        <p:spPr bwMode="auto">
          <a:xfrm>
            <a:off x="9902743" y="6226630"/>
            <a:ext cx="2289256" cy="631370"/>
          </a:xfrm>
          <a:prstGeom prst="rect">
            <a:avLst/>
          </a:prstGeom>
          <a:solidFill>
            <a:srgbClr val="33C3A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 name="FLYING IMPRESSION FID FEIZHAO    qq:1964271550"/>
          <p:cNvSpPr/>
          <p:nvPr/>
        </p:nvSpPr>
        <p:spPr bwMode="auto">
          <a:xfrm>
            <a:off x="7432539" y="6226630"/>
            <a:ext cx="2289256" cy="631370"/>
          </a:xfrm>
          <a:prstGeom prst="rect">
            <a:avLst/>
          </a:prstGeom>
          <a:solidFill>
            <a:srgbClr val="FCB0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 name="FLYING IMPRESSION FID FEIZHAO    qq:1964271550"/>
          <p:cNvSpPr/>
          <p:nvPr/>
        </p:nvSpPr>
        <p:spPr bwMode="auto">
          <a:xfrm>
            <a:off x="4965078" y="6226630"/>
            <a:ext cx="2261840" cy="631370"/>
          </a:xfrm>
          <a:prstGeom prst="rect">
            <a:avLst/>
          </a:prstGeom>
          <a:solidFill>
            <a:srgbClr val="EB5F5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 name="FLYING IMPRESSION FID FEIZHAO    qq:1964271550"/>
          <p:cNvSpPr/>
          <p:nvPr/>
        </p:nvSpPr>
        <p:spPr bwMode="auto">
          <a:xfrm>
            <a:off x="2470200" y="6226630"/>
            <a:ext cx="2289256" cy="631370"/>
          </a:xfrm>
          <a:prstGeom prst="rect">
            <a:avLst/>
          </a:prstGeom>
          <a:solidFill>
            <a:srgbClr val="52C2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 name="FLYING IMPRESSION FID FEIZHAO    qq:1964271550"/>
          <p:cNvSpPr/>
          <p:nvPr/>
        </p:nvSpPr>
        <p:spPr bwMode="auto">
          <a:xfrm>
            <a:off x="-1" y="6226630"/>
            <a:ext cx="2289256" cy="631370"/>
          </a:xfrm>
          <a:prstGeom prst="rect">
            <a:avLst/>
          </a:prstGeom>
          <a:solidFill>
            <a:srgbClr val="36455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4" name="FLYING IMPRESSION FID FEIZHAO    qq:1964271550"/>
          <p:cNvSpPr txBox="1"/>
          <p:nvPr>
            <p:custDataLst>
              <p:tags r:id="rId1"/>
            </p:custDataLst>
          </p:nvPr>
        </p:nvSpPr>
        <p:spPr>
          <a:xfrm>
            <a:off x="9902825" y="5870575"/>
            <a:ext cx="2096770" cy="294005"/>
          </a:xfrm>
          <a:prstGeom prst="rect">
            <a:avLst/>
          </a:prstGeom>
          <a:noFill/>
        </p:spPr>
        <p:txBody>
          <a:bodyPr wrap="square" rtlCol="0">
            <a:spAutoFit/>
          </a:bodyPr>
          <a:lstStyle/>
          <a:p>
            <a:pPr>
              <a:lnSpc>
                <a:spcPct val="120000"/>
              </a:lnSpc>
            </a:pPr>
            <a:r>
              <a:rPr lang="zh-CN" altLang="en-US" sz="1100" b="1" dirty="0">
                <a:solidFill>
                  <a:schemeClr val="tx1">
                    <a:lumMod val="65000"/>
                    <a:lumOff val="35000"/>
                  </a:schemeClr>
                </a:solidFill>
                <a:latin typeface="微软雅黑" panose="020B0503020204020204" pitchFamily="34" charset="-122"/>
                <a:ea typeface="微软雅黑" panose="020B0503020204020204" pitchFamily="34" charset="-122"/>
              </a:rPr>
              <a:t>码牛学院</a:t>
            </a:r>
            <a:r>
              <a:rPr lang="en-US" altLang="zh-CN" sz="1100" b="1"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100" b="1" dirty="0">
                <a:solidFill>
                  <a:schemeClr val="tx1">
                    <a:lumMod val="65000"/>
                    <a:lumOff val="35000"/>
                  </a:schemeClr>
                </a:solidFill>
                <a:latin typeface="微软雅黑" panose="020B0503020204020204" pitchFamily="34" charset="-122"/>
                <a:ea typeface="微软雅黑" panose="020B0503020204020204" pitchFamily="34" charset="-122"/>
              </a:rPr>
              <a:t>用代码码出牛逼人生</a:t>
            </a:r>
            <a:endParaRPr lang="en-US" altLang="zh-CN" sz="11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pic>
        <p:nvPicPr>
          <p:cNvPr id="2" name="FLYING IMPRESSION FID FEIZHAO    qq:1964271550">
            <a:hlinkClick r:id="" action="ppaction://media"/>
          </p:cNvPr>
          <p:cNvPicPr>
            <a:picLocks noChangeAspect="1"/>
          </p:cNvPicPr>
          <p:nvPr>
            <a:audioFile r:link="rId2"/>
            <p:extLst>
              <p:ext uri="{DAA4B4D4-6D71-4841-9C94-3DE7FCFB9230}">
                <p14:media xmlns:p14="http://schemas.microsoft.com/office/powerpoint/2010/main" r:embed="rId3"/>
              </p:ext>
            </p:extLst>
          </p:nvPr>
        </p:nvPicPr>
        <p:blipFill>
          <a:blip r:embed="rId4"/>
          <a:stretch>
            <a:fillRect/>
          </a:stretch>
        </p:blipFill>
        <p:spPr>
          <a:xfrm>
            <a:off x="637642" y="-1013629"/>
            <a:ext cx="609600" cy="609600"/>
          </a:xfrm>
          <a:prstGeom prst="rect">
            <a:avLst/>
          </a:prstGeom>
        </p:spPr>
      </p:pic>
      <p:sp>
        <p:nvSpPr>
          <p:cNvPr id="51" name="FLYING IMPRESSION FID FEIZHAO    qq:1964271550"/>
          <p:cNvSpPr txBox="1"/>
          <p:nvPr/>
        </p:nvSpPr>
        <p:spPr>
          <a:xfrm>
            <a:off x="15428" y="235168"/>
            <a:ext cx="5159375" cy="829945"/>
          </a:xfrm>
          <a:prstGeom prst="rect">
            <a:avLst/>
          </a:prstGeom>
          <a:noFill/>
        </p:spPr>
        <p:txBody>
          <a:bodyPr wrap="none" rtlCol="0">
            <a:spAutoFit/>
          </a:bodyPr>
          <a:p>
            <a:r>
              <a:rPr lang="en-US" altLang="zh-CN" sz="4800" dirty="0">
                <a:solidFill>
                  <a:srgbClr val="EB5F56"/>
                </a:solidFill>
                <a:latin typeface="微软雅黑" panose="020B0503020204020204" pitchFamily="34" charset="-122"/>
                <a:ea typeface="微软雅黑" panose="020B0503020204020204" pitchFamily="34" charset="-122"/>
              </a:rPr>
              <a:t>Android</a:t>
            </a:r>
            <a:r>
              <a:rPr lang="zh-CN" altLang="en-US" sz="4800" dirty="0">
                <a:solidFill>
                  <a:srgbClr val="EB5F56"/>
                </a:solidFill>
                <a:latin typeface="微软雅黑" panose="020B0503020204020204" pitchFamily="34" charset="-122"/>
                <a:ea typeface="微软雅黑" panose="020B0503020204020204" pitchFamily="34" charset="-122"/>
              </a:rPr>
              <a:t> 性能优化</a:t>
            </a:r>
            <a:endParaRPr lang="zh-CN" altLang="en-US" sz="4800" dirty="0">
              <a:solidFill>
                <a:srgbClr val="EB5F56"/>
              </a:solidFill>
              <a:latin typeface="微软雅黑" panose="020B0503020204020204" pitchFamily="34" charset="-122"/>
              <a:ea typeface="微软雅黑" panose="020B0503020204020204" pitchFamily="34" charset="-122"/>
            </a:endParaRPr>
          </a:p>
        </p:txBody>
      </p:sp>
      <p:sp>
        <p:nvSpPr>
          <p:cNvPr id="6" name="FLYING IMPRESSION FID FEIZHAO    qq:1964271550"/>
          <p:cNvSpPr txBox="1"/>
          <p:nvPr/>
        </p:nvSpPr>
        <p:spPr>
          <a:xfrm>
            <a:off x="9248775" y="4554220"/>
            <a:ext cx="2683510" cy="891540"/>
          </a:xfrm>
          <a:prstGeom prst="rect">
            <a:avLst/>
          </a:prstGeom>
          <a:noFill/>
          <a:effectLst/>
        </p:spPr>
        <p:txBody>
          <a:bodyPr wrap="square" rtlCol="0">
            <a:spAutoFit/>
          </a:bodyPr>
          <a:p>
            <a:pPr>
              <a:lnSpc>
                <a:spcPct val="130000"/>
              </a:lnSpc>
            </a:pPr>
            <a:r>
              <a:rPr lang="zh-CN" altLang="en-US" sz="1000" dirty="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rPr>
              <a:t>注：当应用开发不再有技术难题，如何保证</a:t>
            </a:r>
            <a:r>
              <a:rPr lang="en-US" altLang="zh-CN" sz="1000" dirty="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rPr>
              <a:t>App</a:t>
            </a:r>
            <a:r>
              <a:rPr lang="zh-CN" altLang="en-US" sz="1000" dirty="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rPr>
              <a:t>在大量用户下依然稳定，高效，无惧</a:t>
            </a:r>
            <a:r>
              <a:rPr lang="en-US" altLang="zh-CN" sz="1000" dirty="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rPr>
              <a:t>“</a:t>
            </a:r>
            <a:r>
              <a:rPr lang="zh-CN" altLang="en-US" sz="1000" dirty="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rPr>
              <a:t>大数据</a:t>
            </a:r>
            <a:r>
              <a:rPr lang="en-US" altLang="zh-CN" sz="1000" dirty="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rPr>
              <a:t>”</a:t>
            </a:r>
            <a:r>
              <a:rPr lang="zh-CN" altLang="en-US" sz="1000" dirty="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rPr>
              <a:t>的冲击，性能优化无疑是最大利器，更是你能一直跟随前进的脚步</a:t>
            </a:r>
            <a:r>
              <a:rPr lang="zh-CN" altLang="zh-CN" sz="1000" dirty="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rPr>
              <a:t>；</a:t>
            </a:r>
            <a:endParaRPr lang="zh-CN" altLang="zh-CN" sz="1000" dirty="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endParaRPr>
          </a:p>
        </p:txBody>
      </p:sp>
      <p:sp>
        <p:nvSpPr>
          <p:cNvPr id="7" name="矩形 6"/>
          <p:cNvSpPr/>
          <p:nvPr/>
        </p:nvSpPr>
        <p:spPr>
          <a:xfrm>
            <a:off x="9168130" y="1369060"/>
            <a:ext cx="2844800" cy="1924050"/>
          </a:xfrm>
          <a:prstGeom prst="rect">
            <a:avLst/>
          </a:prstGeom>
        </p:spPr>
        <p:style>
          <a:lnRef idx="2">
            <a:schemeClr val="accent1"/>
          </a:lnRef>
          <a:fillRef idx="1">
            <a:schemeClr val="lt1"/>
          </a:fillRef>
          <a:effectRef idx="0">
            <a:schemeClr val="accent1"/>
          </a:effectRef>
          <a:fontRef idx="minor">
            <a:schemeClr val="dk1"/>
          </a:fontRef>
        </p:style>
        <p:txBody>
          <a:bodyPr rtlCol="0" anchor="ctr"/>
          <a:p>
            <a:pPr algn="ctr"/>
            <a:endParaRPr lang="zh-CN" altLang="en-US"/>
          </a:p>
        </p:txBody>
      </p:sp>
      <p:sp>
        <p:nvSpPr>
          <p:cNvPr id="18" name="FLYING IMPRESSION FID FEIZHAO    qq:1964271550"/>
          <p:cNvSpPr txBox="1"/>
          <p:nvPr/>
        </p:nvSpPr>
        <p:spPr>
          <a:xfrm>
            <a:off x="9248775" y="1527810"/>
            <a:ext cx="2683510" cy="1529715"/>
          </a:xfrm>
          <a:prstGeom prst="rect">
            <a:avLst/>
          </a:prstGeom>
          <a:noFill/>
          <a:effectLst/>
        </p:spPr>
        <p:txBody>
          <a:bodyPr wrap="square" rtlCol="0">
            <a:spAutoFit/>
          </a:bodyPr>
          <a:p>
            <a:pPr>
              <a:lnSpc>
                <a:spcPct val="130000"/>
              </a:lnSpc>
            </a:pPr>
            <a:r>
              <a:rPr lang="en-US" sz="1200" dirty="0">
                <a:solidFill>
                  <a:schemeClr val="bg2">
                    <a:lumMod val="25000"/>
                  </a:schemeClr>
                </a:solidFill>
                <a:latin typeface="微软雅黑" panose="020B0503020204020204" pitchFamily="34" charset="-122"/>
                <a:ea typeface="微软雅黑" panose="020B0503020204020204" pitchFamily="34" charset="-122"/>
              </a:rPr>
              <a:t>	</a:t>
            </a:r>
            <a:r>
              <a:rPr lang="zh-CN" altLang="en-US" sz="1200" dirty="0">
                <a:solidFill>
                  <a:schemeClr val="bg2">
                    <a:lumMod val="25000"/>
                  </a:schemeClr>
                </a:solidFill>
                <a:latin typeface="微软雅黑" panose="020B0503020204020204" pitchFamily="34" charset="-122"/>
                <a:ea typeface="微软雅黑" panose="020B0503020204020204" pitchFamily="34" charset="-122"/>
              </a:rPr>
              <a:t>性能优化</a:t>
            </a:r>
            <a:r>
              <a:rPr lang="zh-CN" altLang="en-US" sz="1200" dirty="0">
                <a:solidFill>
                  <a:schemeClr val="bg2">
                    <a:lumMod val="25000"/>
                  </a:schemeClr>
                </a:solidFill>
                <a:latin typeface="微软雅黑" panose="020B0503020204020204" pitchFamily="34" charset="-122"/>
                <a:ea typeface="微软雅黑" panose="020B0503020204020204" pitchFamily="34" charset="-122"/>
              </a:rPr>
              <a:t>概述</a:t>
            </a:r>
            <a:endParaRPr lang="en-US" sz="1200" dirty="0">
              <a:solidFill>
                <a:schemeClr val="bg2">
                  <a:lumMod val="25000"/>
                </a:schemeClr>
              </a:solidFill>
              <a:latin typeface="微软雅黑" panose="020B0503020204020204" pitchFamily="34" charset="-122"/>
              <a:ea typeface="微软雅黑" panose="020B0503020204020204" pitchFamily="34" charset="-122"/>
            </a:endParaRPr>
          </a:p>
          <a:p>
            <a:pPr>
              <a:lnSpc>
                <a:spcPct val="130000"/>
              </a:lnSpc>
            </a:pPr>
            <a:r>
              <a:rPr lang="en-US" sz="1200" dirty="0">
                <a:solidFill>
                  <a:schemeClr val="bg2">
                    <a:lumMod val="25000"/>
                  </a:schemeClr>
                </a:solidFill>
                <a:latin typeface="微软雅黑" panose="020B0503020204020204" pitchFamily="34" charset="-122"/>
                <a:ea typeface="微软雅黑" panose="020B0503020204020204" pitchFamily="34" charset="-122"/>
              </a:rPr>
              <a:t>1</a:t>
            </a:r>
            <a:r>
              <a:rPr lang="zh-CN" altLang="en-US" sz="1200" dirty="0">
                <a:solidFill>
                  <a:schemeClr val="bg2">
                    <a:lumMod val="25000"/>
                  </a:schemeClr>
                </a:solidFill>
                <a:latin typeface="微软雅黑" panose="020B0503020204020204" pitchFamily="34" charset="-122"/>
                <a:ea typeface="微软雅黑" panose="020B0503020204020204" pitchFamily="34" charset="-122"/>
              </a:rPr>
              <a:t>：</a:t>
            </a:r>
            <a:r>
              <a:rPr lang="en-US" altLang="zh-CN" sz="1200" dirty="0">
                <a:solidFill>
                  <a:schemeClr val="bg2">
                    <a:lumMod val="25000"/>
                  </a:schemeClr>
                </a:solidFill>
                <a:latin typeface="微软雅黑" panose="020B0503020204020204" pitchFamily="34" charset="-122"/>
                <a:ea typeface="微软雅黑" panose="020B0503020204020204" pitchFamily="34" charset="-122"/>
              </a:rPr>
              <a:t>UI/</a:t>
            </a:r>
            <a:r>
              <a:rPr lang="zh-CN" altLang="en-US" sz="1200" dirty="0">
                <a:solidFill>
                  <a:schemeClr val="bg2">
                    <a:lumMod val="25000"/>
                  </a:schemeClr>
                </a:solidFill>
                <a:latin typeface="微软雅黑" panose="020B0503020204020204" pitchFamily="34" charset="-122"/>
                <a:ea typeface="微软雅黑" panose="020B0503020204020204" pitchFamily="34" charset="-122"/>
              </a:rPr>
              <a:t>启动优化</a:t>
            </a:r>
            <a:r>
              <a:rPr lang="zh-CN" altLang="en-US" sz="1200" dirty="0">
                <a:solidFill>
                  <a:schemeClr val="bg2">
                    <a:lumMod val="25000"/>
                  </a:schemeClr>
                </a:solidFill>
                <a:latin typeface="微软雅黑" panose="020B0503020204020204" pitchFamily="34" charset="-122"/>
                <a:ea typeface="微软雅黑" panose="020B0503020204020204" pitchFamily="34" charset="-122"/>
              </a:rPr>
              <a:t>    </a:t>
            </a:r>
            <a:endParaRPr lang="zh-CN" altLang="en-US" sz="1200" dirty="0">
              <a:solidFill>
                <a:schemeClr val="bg2">
                  <a:lumMod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1200" dirty="0">
                <a:solidFill>
                  <a:schemeClr val="bg2">
                    <a:lumMod val="25000"/>
                  </a:schemeClr>
                </a:solidFill>
                <a:latin typeface="微软雅黑" panose="020B0503020204020204" pitchFamily="34" charset="-122"/>
                <a:ea typeface="微软雅黑" panose="020B0503020204020204" pitchFamily="34" charset="-122"/>
              </a:rPr>
              <a:t>2</a:t>
            </a:r>
            <a:r>
              <a:rPr lang="zh-CN" altLang="en-US" sz="1200" dirty="0">
                <a:solidFill>
                  <a:schemeClr val="bg2">
                    <a:lumMod val="25000"/>
                  </a:schemeClr>
                </a:solidFill>
                <a:latin typeface="微软雅黑" panose="020B0503020204020204" pitchFamily="34" charset="-122"/>
                <a:ea typeface="微软雅黑" panose="020B0503020204020204" pitchFamily="34" charset="-122"/>
              </a:rPr>
              <a:t>：稳定性</a:t>
            </a:r>
            <a:endParaRPr lang="zh-CN" altLang="en-US" sz="1200" dirty="0">
              <a:solidFill>
                <a:schemeClr val="bg2">
                  <a:lumMod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1200" dirty="0">
                <a:solidFill>
                  <a:schemeClr val="bg2">
                    <a:lumMod val="25000"/>
                  </a:schemeClr>
                </a:solidFill>
                <a:latin typeface="微软雅黑" panose="020B0503020204020204" pitchFamily="34" charset="-122"/>
                <a:ea typeface="微软雅黑" panose="020B0503020204020204" pitchFamily="34" charset="-122"/>
              </a:rPr>
              <a:t>3</a:t>
            </a:r>
            <a:r>
              <a:rPr lang="zh-CN" altLang="en-US" sz="1200" dirty="0">
                <a:solidFill>
                  <a:schemeClr val="bg2">
                    <a:lumMod val="25000"/>
                  </a:schemeClr>
                </a:solidFill>
                <a:latin typeface="微软雅黑" panose="020B0503020204020204" pitchFamily="34" charset="-122"/>
                <a:ea typeface="微软雅黑" panose="020B0503020204020204" pitchFamily="34" charset="-122"/>
              </a:rPr>
              <a:t>：内存</a:t>
            </a:r>
            <a:r>
              <a:rPr lang="en-US" altLang="zh-CN" sz="1200" dirty="0">
                <a:solidFill>
                  <a:schemeClr val="bg2">
                    <a:lumMod val="25000"/>
                  </a:schemeClr>
                </a:solidFill>
                <a:latin typeface="微软雅黑" panose="020B0503020204020204" pitchFamily="34" charset="-122"/>
                <a:ea typeface="微软雅黑" panose="020B0503020204020204" pitchFamily="34" charset="-122"/>
              </a:rPr>
              <a:t>/</a:t>
            </a:r>
            <a:r>
              <a:rPr lang="zh-CN" altLang="en-US" sz="1200" dirty="0">
                <a:solidFill>
                  <a:schemeClr val="bg2">
                    <a:lumMod val="25000"/>
                  </a:schemeClr>
                </a:solidFill>
                <a:latin typeface="微软雅黑" panose="020B0503020204020204" pitchFamily="34" charset="-122"/>
                <a:ea typeface="微软雅黑" panose="020B0503020204020204" pitchFamily="34" charset="-122"/>
              </a:rPr>
              <a:t>电量</a:t>
            </a:r>
            <a:endParaRPr lang="zh-CN" altLang="zh-CN" sz="1200" dirty="0">
              <a:solidFill>
                <a:schemeClr val="bg2">
                  <a:lumMod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1200" dirty="0">
                <a:solidFill>
                  <a:schemeClr val="bg2">
                    <a:lumMod val="25000"/>
                  </a:schemeClr>
                </a:solidFill>
                <a:latin typeface="微软雅黑" panose="020B0503020204020204" pitchFamily="34" charset="-122"/>
                <a:ea typeface="微软雅黑" panose="020B0503020204020204" pitchFamily="34" charset="-122"/>
              </a:rPr>
              <a:t>4</a:t>
            </a:r>
            <a:r>
              <a:rPr lang="zh-CN" altLang="en-US" sz="1200" dirty="0">
                <a:solidFill>
                  <a:schemeClr val="bg2">
                    <a:lumMod val="25000"/>
                  </a:schemeClr>
                </a:solidFill>
                <a:latin typeface="微软雅黑" panose="020B0503020204020204" pitchFamily="34" charset="-122"/>
                <a:ea typeface="微软雅黑" panose="020B0503020204020204" pitchFamily="34" charset="-122"/>
              </a:rPr>
              <a:t>：安全性</a:t>
            </a:r>
            <a:endParaRPr lang="en-US" altLang="zh-CN" sz="1200" dirty="0">
              <a:solidFill>
                <a:schemeClr val="bg2">
                  <a:lumMod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1200" dirty="0">
                <a:solidFill>
                  <a:schemeClr val="bg2">
                    <a:lumMod val="25000"/>
                  </a:schemeClr>
                </a:solidFill>
                <a:latin typeface="微软雅黑" panose="020B0503020204020204" pitchFamily="34" charset="-122"/>
                <a:ea typeface="微软雅黑" panose="020B0503020204020204" pitchFamily="34" charset="-122"/>
              </a:rPr>
              <a:t>5</a:t>
            </a:r>
            <a:r>
              <a:rPr lang="zh-CN" altLang="zh-CN" sz="1200" dirty="0">
                <a:solidFill>
                  <a:schemeClr val="bg2">
                    <a:lumMod val="25000"/>
                  </a:schemeClr>
                </a:solidFill>
                <a:latin typeface="微软雅黑" panose="020B0503020204020204" pitchFamily="34" charset="-122"/>
                <a:ea typeface="微软雅黑" panose="020B0503020204020204" pitchFamily="34" charset="-122"/>
              </a:rPr>
              <a:t>：附加项目实战优化</a:t>
            </a:r>
            <a:endParaRPr lang="zh-CN" altLang="zh-CN" sz="1200" dirty="0">
              <a:solidFill>
                <a:schemeClr val="bg2">
                  <a:lumMod val="25000"/>
                </a:schemeClr>
              </a:solidFill>
              <a:latin typeface="微软雅黑" panose="020B0503020204020204" pitchFamily="34" charset="-122"/>
              <a:ea typeface="微软雅黑" panose="020B0503020204020204" pitchFamily="34" charset="-122"/>
            </a:endParaRPr>
          </a:p>
        </p:txBody>
      </p:sp>
      <p:pic>
        <p:nvPicPr>
          <p:cNvPr id="5" name="图片 4"/>
          <p:cNvPicPr>
            <a:picLocks noChangeAspect="1"/>
          </p:cNvPicPr>
          <p:nvPr/>
        </p:nvPicPr>
        <p:blipFill>
          <a:blip r:embed="rId5"/>
          <a:stretch>
            <a:fillRect/>
          </a:stretch>
        </p:blipFill>
        <p:spPr>
          <a:xfrm>
            <a:off x="625475" y="1344930"/>
            <a:ext cx="3716655" cy="4035425"/>
          </a:xfrm>
          <a:prstGeom prst="rect">
            <a:avLst/>
          </a:prstGeom>
        </p:spPr>
      </p:pic>
      <p:pic>
        <p:nvPicPr>
          <p:cNvPr id="19" name="图片 18"/>
          <p:cNvPicPr>
            <a:picLocks noChangeAspect="1"/>
          </p:cNvPicPr>
          <p:nvPr/>
        </p:nvPicPr>
        <p:blipFill>
          <a:blip r:embed="rId6"/>
          <a:stretch>
            <a:fillRect/>
          </a:stretch>
        </p:blipFill>
        <p:spPr>
          <a:xfrm>
            <a:off x="4342130" y="1344930"/>
            <a:ext cx="4673600" cy="403542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4000">
        <p14:vortex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par>
                    <p:cTn id="7" fill="hold">
                      <p:stCondLst>
                        <p:cond delay="indefinite"/>
                      </p:stCondLst>
                      <p:childTnLst>
                        <p:par>
                          <p:cTn id="8" fill="hold">
                            <p:stCondLst>
                              <p:cond delay="0"/>
                            </p:stCondLst>
                            <p:childTnLst>
                              <p:par>
                                <p:cTn id="9" presetID="2" presetClass="entr" presetSubtype="4"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ppt_x"/>
                                          </p:val>
                                        </p:tav>
                                        <p:tav tm="100000">
                                          <p:val>
                                            <p:strVal val="#ppt_x"/>
                                          </p:val>
                                        </p:tav>
                                      </p:tavLst>
                                    </p:anim>
                                    <p:anim calcmode="lin" valueType="num">
                                      <p:cBhvr additive="base">
                                        <p:cTn id="12" dur="500" fill="hold"/>
                                        <p:tgtEl>
                                          <p:spTgt spid="8"/>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500" fill="hold"/>
                                        <p:tgtEl>
                                          <p:spTgt spid="9"/>
                                        </p:tgtEl>
                                        <p:attrNameLst>
                                          <p:attrName>ppt_x</p:attrName>
                                        </p:attrNameLst>
                                      </p:cBhvr>
                                      <p:tavLst>
                                        <p:tav tm="0">
                                          <p:val>
                                            <p:strVal val="#ppt_x"/>
                                          </p:val>
                                        </p:tav>
                                        <p:tav tm="100000">
                                          <p:val>
                                            <p:strVal val="#ppt_x"/>
                                          </p:val>
                                        </p:tav>
                                      </p:tavLst>
                                    </p:anim>
                                    <p:anim calcmode="lin" valueType="num">
                                      <p:cBhvr additive="base">
                                        <p:cTn id="16" dur="500" fill="hold"/>
                                        <p:tgtEl>
                                          <p:spTgt spid="9"/>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500" fill="hold"/>
                                        <p:tgtEl>
                                          <p:spTgt spid="10"/>
                                        </p:tgtEl>
                                        <p:attrNameLst>
                                          <p:attrName>ppt_x</p:attrName>
                                        </p:attrNameLst>
                                      </p:cBhvr>
                                      <p:tavLst>
                                        <p:tav tm="0">
                                          <p:val>
                                            <p:strVal val="#ppt_x"/>
                                          </p:val>
                                        </p:tav>
                                        <p:tav tm="100000">
                                          <p:val>
                                            <p:strVal val="#ppt_x"/>
                                          </p:val>
                                        </p:tav>
                                      </p:tavLst>
                                    </p:anim>
                                    <p:anim calcmode="lin" valueType="num">
                                      <p:cBhvr additive="base">
                                        <p:cTn id="20" dur="500" fill="hold"/>
                                        <p:tgtEl>
                                          <p:spTgt spid="10"/>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11"/>
                                        </p:tgtEl>
                                        <p:attrNameLst>
                                          <p:attrName>style.visibility</p:attrName>
                                        </p:attrNameLst>
                                      </p:cBhvr>
                                      <p:to>
                                        <p:strVal val="visible"/>
                                      </p:to>
                                    </p:set>
                                    <p:anim calcmode="lin" valueType="num">
                                      <p:cBhvr additive="base">
                                        <p:cTn id="23" dur="500" fill="hold"/>
                                        <p:tgtEl>
                                          <p:spTgt spid="11"/>
                                        </p:tgtEl>
                                        <p:attrNameLst>
                                          <p:attrName>ppt_x</p:attrName>
                                        </p:attrNameLst>
                                      </p:cBhvr>
                                      <p:tavLst>
                                        <p:tav tm="0">
                                          <p:val>
                                            <p:strVal val="#ppt_x"/>
                                          </p:val>
                                        </p:tav>
                                        <p:tav tm="100000">
                                          <p:val>
                                            <p:strVal val="#ppt_x"/>
                                          </p:val>
                                        </p:tav>
                                      </p:tavLst>
                                    </p:anim>
                                    <p:anim calcmode="lin" valueType="num">
                                      <p:cBhvr additive="base">
                                        <p:cTn id="24" dur="500" fill="hold"/>
                                        <p:tgtEl>
                                          <p:spTgt spid="11"/>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12"/>
                                        </p:tgtEl>
                                        <p:attrNameLst>
                                          <p:attrName>style.visibility</p:attrName>
                                        </p:attrNameLst>
                                      </p:cBhvr>
                                      <p:to>
                                        <p:strVal val="visible"/>
                                      </p:to>
                                    </p:set>
                                    <p:anim calcmode="lin" valueType="num">
                                      <p:cBhvr additive="base">
                                        <p:cTn id="27" dur="500" fill="hold"/>
                                        <p:tgtEl>
                                          <p:spTgt spid="12"/>
                                        </p:tgtEl>
                                        <p:attrNameLst>
                                          <p:attrName>ppt_x</p:attrName>
                                        </p:attrNameLst>
                                      </p:cBhvr>
                                      <p:tavLst>
                                        <p:tav tm="0">
                                          <p:val>
                                            <p:strVal val="#ppt_x"/>
                                          </p:val>
                                        </p:tav>
                                        <p:tav tm="100000">
                                          <p:val>
                                            <p:strVal val="#ppt_x"/>
                                          </p:val>
                                        </p:tav>
                                      </p:tavLst>
                                    </p:anim>
                                    <p:anim calcmode="lin" valueType="num">
                                      <p:cBhvr additive="base">
                                        <p:cTn id="28" dur="500" fill="hold"/>
                                        <p:tgtEl>
                                          <p:spTgt spid="12"/>
                                        </p:tgtEl>
                                        <p:attrNameLst>
                                          <p:attrName>ppt_y</p:attrName>
                                        </p:attrNameLst>
                                      </p:cBhvr>
                                      <p:tavLst>
                                        <p:tav tm="0">
                                          <p:val>
                                            <p:strVal val="1+#ppt_h/2"/>
                                          </p:val>
                                        </p:tav>
                                        <p:tav tm="100000">
                                          <p:val>
                                            <p:strVal val="#ppt_y"/>
                                          </p:val>
                                        </p:tav>
                                      </p:tavLst>
                                    </p:anim>
                                  </p:childTnLst>
                                </p:cTn>
                              </p:par>
                              <p:par>
                                <p:cTn id="29" presetID="2" presetClass="entr" presetSubtype="1" fill="hold" grpId="0" nodeType="withEffect">
                                  <p:stCondLst>
                                    <p:cond delay="0"/>
                                  </p:stCondLst>
                                  <p:childTnLst>
                                    <p:set>
                                      <p:cBhvr>
                                        <p:cTn id="30" dur="1" fill="hold">
                                          <p:stCondLst>
                                            <p:cond delay="0"/>
                                          </p:stCondLst>
                                        </p:cTn>
                                        <p:tgtEl>
                                          <p:spTgt spid="13"/>
                                        </p:tgtEl>
                                        <p:attrNameLst>
                                          <p:attrName>style.visibility</p:attrName>
                                        </p:attrNameLst>
                                      </p:cBhvr>
                                      <p:to>
                                        <p:strVal val="visible"/>
                                      </p:to>
                                    </p:set>
                                    <p:anim calcmode="lin" valueType="num">
                                      <p:cBhvr additive="base">
                                        <p:cTn id="31" dur="500" fill="hold"/>
                                        <p:tgtEl>
                                          <p:spTgt spid="13"/>
                                        </p:tgtEl>
                                        <p:attrNameLst>
                                          <p:attrName>ppt_x</p:attrName>
                                        </p:attrNameLst>
                                      </p:cBhvr>
                                      <p:tavLst>
                                        <p:tav tm="0">
                                          <p:val>
                                            <p:strVal val="#ppt_x"/>
                                          </p:val>
                                        </p:tav>
                                        <p:tav tm="100000">
                                          <p:val>
                                            <p:strVal val="#ppt_x"/>
                                          </p:val>
                                        </p:tav>
                                      </p:tavLst>
                                    </p:anim>
                                    <p:anim calcmode="lin" valueType="num">
                                      <p:cBhvr additive="base">
                                        <p:cTn id="32" dur="500" fill="hold"/>
                                        <p:tgtEl>
                                          <p:spTgt spid="13"/>
                                        </p:tgtEl>
                                        <p:attrNameLst>
                                          <p:attrName>ppt_y</p:attrName>
                                        </p:attrNameLst>
                                      </p:cBhvr>
                                      <p:tavLst>
                                        <p:tav tm="0">
                                          <p:val>
                                            <p:strVal val="0-#ppt_h/2"/>
                                          </p:val>
                                        </p:tav>
                                        <p:tav tm="100000">
                                          <p:val>
                                            <p:strVal val="#ppt_y"/>
                                          </p:val>
                                        </p:tav>
                                      </p:tavLst>
                                    </p:anim>
                                  </p:childTnLst>
                                </p:cTn>
                              </p:par>
                              <p:par>
                                <p:cTn id="33" presetID="2" presetClass="entr" presetSubtype="1" fill="hold" grpId="0" nodeType="withEffect">
                                  <p:stCondLst>
                                    <p:cond delay="0"/>
                                  </p:stCondLst>
                                  <p:childTnLst>
                                    <p:set>
                                      <p:cBhvr>
                                        <p:cTn id="34" dur="1" fill="hold">
                                          <p:stCondLst>
                                            <p:cond delay="0"/>
                                          </p:stCondLst>
                                        </p:cTn>
                                        <p:tgtEl>
                                          <p:spTgt spid="14"/>
                                        </p:tgtEl>
                                        <p:attrNameLst>
                                          <p:attrName>style.visibility</p:attrName>
                                        </p:attrNameLst>
                                      </p:cBhvr>
                                      <p:to>
                                        <p:strVal val="visible"/>
                                      </p:to>
                                    </p:set>
                                    <p:anim calcmode="lin" valueType="num">
                                      <p:cBhvr additive="base">
                                        <p:cTn id="35" dur="500" fill="hold"/>
                                        <p:tgtEl>
                                          <p:spTgt spid="14"/>
                                        </p:tgtEl>
                                        <p:attrNameLst>
                                          <p:attrName>ppt_x</p:attrName>
                                        </p:attrNameLst>
                                      </p:cBhvr>
                                      <p:tavLst>
                                        <p:tav tm="0">
                                          <p:val>
                                            <p:strVal val="#ppt_x"/>
                                          </p:val>
                                        </p:tav>
                                        <p:tav tm="100000">
                                          <p:val>
                                            <p:strVal val="#ppt_x"/>
                                          </p:val>
                                        </p:tav>
                                      </p:tavLst>
                                    </p:anim>
                                    <p:anim calcmode="lin" valueType="num">
                                      <p:cBhvr additive="base">
                                        <p:cTn id="36" dur="500" fill="hold"/>
                                        <p:tgtEl>
                                          <p:spTgt spid="14"/>
                                        </p:tgtEl>
                                        <p:attrNameLst>
                                          <p:attrName>ppt_y</p:attrName>
                                        </p:attrNameLst>
                                      </p:cBhvr>
                                      <p:tavLst>
                                        <p:tav tm="0">
                                          <p:val>
                                            <p:strVal val="0-#ppt_h/2"/>
                                          </p:val>
                                        </p:tav>
                                        <p:tav tm="100000">
                                          <p:val>
                                            <p:strVal val="#ppt_y"/>
                                          </p:val>
                                        </p:tav>
                                      </p:tavLst>
                                    </p:anim>
                                  </p:childTnLst>
                                </p:cTn>
                              </p:par>
                              <p:par>
                                <p:cTn id="37" presetID="2" presetClass="entr" presetSubtype="1" fill="hold" grpId="0" nodeType="withEffect">
                                  <p:stCondLst>
                                    <p:cond delay="0"/>
                                  </p:stCondLst>
                                  <p:childTnLst>
                                    <p:set>
                                      <p:cBhvr>
                                        <p:cTn id="38" dur="1" fill="hold">
                                          <p:stCondLst>
                                            <p:cond delay="0"/>
                                          </p:stCondLst>
                                        </p:cTn>
                                        <p:tgtEl>
                                          <p:spTgt spid="15"/>
                                        </p:tgtEl>
                                        <p:attrNameLst>
                                          <p:attrName>style.visibility</p:attrName>
                                        </p:attrNameLst>
                                      </p:cBhvr>
                                      <p:to>
                                        <p:strVal val="visible"/>
                                      </p:to>
                                    </p:set>
                                    <p:anim calcmode="lin" valueType="num">
                                      <p:cBhvr additive="base">
                                        <p:cTn id="39" dur="500" fill="hold"/>
                                        <p:tgtEl>
                                          <p:spTgt spid="15"/>
                                        </p:tgtEl>
                                        <p:attrNameLst>
                                          <p:attrName>ppt_x</p:attrName>
                                        </p:attrNameLst>
                                      </p:cBhvr>
                                      <p:tavLst>
                                        <p:tav tm="0">
                                          <p:val>
                                            <p:strVal val="#ppt_x"/>
                                          </p:val>
                                        </p:tav>
                                        <p:tav tm="100000">
                                          <p:val>
                                            <p:strVal val="#ppt_x"/>
                                          </p:val>
                                        </p:tav>
                                      </p:tavLst>
                                    </p:anim>
                                    <p:anim calcmode="lin" valueType="num">
                                      <p:cBhvr additive="base">
                                        <p:cTn id="40" dur="500" fill="hold"/>
                                        <p:tgtEl>
                                          <p:spTgt spid="15"/>
                                        </p:tgtEl>
                                        <p:attrNameLst>
                                          <p:attrName>ppt_y</p:attrName>
                                        </p:attrNameLst>
                                      </p:cBhvr>
                                      <p:tavLst>
                                        <p:tav tm="0">
                                          <p:val>
                                            <p:strVal val="0-#ppt_h/2"/>
                                          </p:val>
                                        </p:tav>
                                        <p:tav tm="100000">
                                          <p:val>
                                            <p:strVal val="#ppt_y"/>
                                          </p:val>
                                        </p:tav>
                                      </p:tavLst>
                                    </p:anim>
                                  </p:childTnLst>
                                </p:cTn>
                              </p:par>
                              <p:par>
                                <p:cTn id="41" presetID="2" presetClass="entr" presetSubtype="1" fill="hold" grpId="0" nodeType="withEffect">
                                  <p:stCondLst>
                                    <p:cond delay="0"/>
                                  </p:stCondLst>
                                  <p:childTnLst>
                                    <p:set>
                                      <p:cBhvr>
                                        <p:cTn id="42" dur="1" fill="hold">
                                          <p:stCondLst>
                                            <p:cond delay="0"/>
                                          </p:stCondLst>
                                        </p:cTn>
                                        <p:tgtEl>
                                          <p:spTgt spid="16"/>
                                        </p:tgtEl>
                                        <p:attrNameLst>
                                          <p:attrName>style.visibility</p:attrName>
                                        </p:attrNameLst>
                                      </p:cBhvr>
                                      <p:to>
                                        <p:strVal val="visible"/>
                                      </p:to>
                                    </p:set>
                                    <p:anim calcmode="lin" valueType="num">
                                      <p:cBhvr additive="base">
                                        <p:cTn id="43" dur="500" fill="hold"/>
                                        <p:tgtEl>
                                          <p:spTgt spid="16"/>
                                        </p:tgtEl>
                                        <p:attrNameLst>
                                          <p:attrName>ppt_x</p:attrName>
                                        </p:attrNameLst>
                                      </p:cBhvr>
                                      <p:tavLst>
                                        <p:tav tm="0">
                                          <p:val>
                                            <p:strVal val="#ppt_x"/>
                                          </p:val>
                                        </p:tav>
                                        <p:tav tm="100000">
                                          <p:val>
                                            <p:strVal val="#ppt_x"/>
                                          </p:val>
                                        </p:tav>
                                      </p:tavLst>
                                    </p:anim>
                                    <p:anim calcmode="lin" valueType="num">
                                      <p:cBhvr additive="base">
                                        <p:cTn id="44" dur="500" fill="hold"/>
                                        <p:tgtEl>
                                          <p:spTgt spid="16"/>
                                        </p:tgtEl>
                                        <p:attrNameLst>
                                          <p:attrName>ppt_y</p:attrName>
                                        </p:attrNameLst>
                                      </p:cBhvr>
                                      <p:tavLst>
                                        <p:tav tm="0">
                                          <p:val>
                                            <p:strVal val="0-#ppt_h/2"/>
                                          </p:val>
                                        </p:tav>
                                        <p:tav tm="100000">
                                          <p:val>
                                            <p:strVal val="#ppt_y"/>
                                          </p:val>
                                        </p:tav>
                                      </p:tavLst>
                                    </p:anim>
                                  </p:childTnLst>
                                </p:cTn>
                              </p:par>
                              <p:par>
                                <p:cTn id="45" presetID="2" presetClass="entr" presetSubtype="1" fill="hold" grpId="0" nodeType="withEffect">
                                  <p:stCondLst>
                                    <p:cond delay="0"/>
                                  </p:stCondLst>
                                  <p:childTnLst>
                                    <p:set>
                                      <p:cBhvr>
                                        <p:cTn id="46" dur="1" fill="hold">
                                          <p:stCondLst>
                                            <p:cond delay="0"/>
                                          </p:stCondLst>
                                        </p:cTn>
                                        <p:tgtEl>
                                          <p:spTgt spid="17"/>
                                        </p:tgtEl>
                                        <p:attrNameLst>
                                          <p:attrName>style.visibility</p:attrName>
                                        </p:attrNameLst>
                                      </p:cBhvr>
                                      <p:to>
                                        <p:strVal val="visible"/>
                                      </p:to>
                                    </p:set>
                                    <p:anim calcmode="lin" valueType="num">
                                      <p:cBhvr additive="base">
                                        <p:cTn id="47" dur="500" fill="hold"/>
                                        <p:tgtEl>
                                          <p:spTgt spid="17"/>
                                        </p:tgtEl>
                                        <p:attrNameLst>
                                          <p:attrName>ppt_x</p:attrName>
                                        </p:attrNameLst>
                                      </p:cBhvr>
                                      <p:tavLst>
                                        <p:tav tm="0">
                                          <p:val>
                                            <p:strVal val="#ppt_x"/>
                                          </p:val>
                                        </p:tav>
                                        <p:tav tm="100000">
                                          <p:val>
                                            <p:strVal val="#ppt_x"/>
                                          </p:val>
                                        </p:tav>
                                      </p:tavLst>
                                    </p:anim>
                                    <p:anim calcmode="lin" valueType="num">
                                      <p:cBhvr additive="base">
                                        <p:cTn id="48" dur="500" fill="hold"/>
                                        <p:tgtEl>
                                          <p:spTgt spid="17"/>
                                        </p:tgtEl>
                                        <p:attrNameLst>
                                          <p:attrName>ppt_y</p:attrName>
                                        </p:attrNameLst>
                                      </p:cBhvr>
                                      <p:tavLst>
                                        <p:tav tm="0">
                                          <p:val>
                                            <p:strVal val="0-#ppt_h/2"/>
                                          </p:val>
                                        </p:tav>
                                        <p:tav tm="100000">
                                          <p:val>
                                            <p:strVal val="#ppt_y"/>
                                          </p:val>
                                        </p:tav>
                                      </p:tavLst>
                                    </p:anim>
                                  </p:childTnLst>
                                </p:cTn>
                              </p:par>
                            </p:childTnLst>
                          </p:cTn>
                        </p:par>
                      </p:childTnLst>
                    </p:cTn>
                  </p:par>
                  <p:par>
                    <p:cTn id="49" fill="hold">
                      <p:stCondLst>
                        <p:cond delay="indefinite"/>
                      </p:stCondLst>
                      <p:childTnLst>
                        <p:par>
                          <p:cTn id="50" fill="hold">
                            <p:stCondLst>
                              <p:cond delay="0"/>
                            </p:stCondLst>
                            <p:childTnLst>
                              <p:par>
                                <p:cTn id="51" presetID="42" presetClass="entr" presetSubtype="0" fill="hold" grpId="0" nodeType="clickEffect">
                                  <p:stCondLst>
                                    <p:cond delay="0"/>
                                  </p:stCondLst>
                                  <p:childTnLst>
                                    <p:set>
                                      <p:cBhvr>
                                        <p:cTn id="52" dur="1" fill="hold">
                                          <p:stCondLst>
                                            <p:cond delay="0"/>
                                          </p:stCondLst>
                                        </p:cTn>
                                        <p:tgtEl>
                                          <p:spTgt spid="64"/>
                                        </p:tgtEl>
                                        <p:attrNameLst>
                                          <p:attrName>style.visibility</p:attrName>
                                        </p:attrNameLst>
                                      </p:cBhvr>
                                      <p:to>
                                        <p:strVal val="visible"/>
                                      </p:to>
                                    </p:set>
                                    <p:animEffect transition="in" filter="fade">
                                      <p:cBhvr>
                                        <p:cTn id="53" dur="1000"/>
                                        <p:tgtEl>
                                          <p:spTgt spid="64"/>
                                        </p:tgtEl>
                                      </p:cBhvr>
                                    </p:animEffect>
                                    <p:anim calcmode="lin" valueType="num">
                                      <p:cBhvr>
                                        <p:cTn id="54" dur="1000" fill="hold"/>
                                        <p:tgtEl>
                                          <p:spTgt spid="64"/>
                                        </p:tgtEl>
                                        <p:attrNameLst>
                                          <p:attrName>ppt_x</p:attrName>
                                        </p:attrNameLst>
                                      </p:cBhvr>
                                      <p:tavLst>
                                        <p:tav tm="0">
                                          <p:val>
                                            <p:strVal val="#ppt_x"/>
                                          </p:val>
                                        </p:tav>
                                        <p:tav tm="100000">
                                          <p:val>
                                            <p:strVal val="#ppt_x"/>
                                          </p:val>
                                        </p:tav>
                                      </p:tavLst>
                                    </p:anim>
                                    <p:anim calcmode="lin" valueType="num">
                                      <p:cBhvr>
                                        <p:cTn id="55" dur="1000" fill="hold"/>
                                        <p:tgtEl>
                                          <p:spTgt spid="64"/>
                                        </p:tgtEl>
                                        <p:attrNameLst>
                                          <p:attrName>ppt_y</p:attrName>
                                        </p:attrNameLst>
                                      </p:cBhvr>
                                      <p:tavLst>
                                        <p:tav tm="0">
                                          <p:val>
                                            <p:strVal val="#ppt_y+.1"/>
                                          </p:val>
                                        </p:tav>
                                        <p:tav tm="100000">
                                          <p:val>
                                            <p:strVal val="#ppt_y"/>
                                          </p:val>
                                        </p:tav>
                                      </p:tavLst>
                                    </p:anim>
                                  </p:childTnLst>
                                </p:cTn>
                              </p:par>
                            </p:childTnLst>
                          </p:cTn>
                        </p:par>
                      </p:childTnLst>
                    </p:cTn>
                  </p:par>
                  <p:par>
                    <p:cTn id="56" fill="hold">
                      <p:stCondLst>
                        <p:cond delay="indefinite"/>
                      </p:stCondLst>
                      <p:childTnLst>
                        <p:par>
                          <p:cTn id="57" fill="hold">
                            <p:stCondLst>
                              <p:cond delay="0"/>
                            </p:stCondLst>
                            <p:childTnLst>
                              <p:par>
                                <p:cTn id="58" presetID="42" presetClass="entr" presetSubtype="0" fill="hold" grpId="0" nodeType="clickEffect">
                                  <p:stCondLst>
                                    <p:cond delay="0"/>
                                  </p:stCondLst>
                                  <p:childTnLst>
                                    <p:set>
                                      <p:cBhvr>
                                        <p:cTn id="59" dur="1" fill="hold">
                                          <p:stCondLst>
                                            <p:cond delay="0"/>
                                          </p:stCondLst>
                                        </p:cTn>
                                        <p:tgtEl>
                                          <p:spTgt spid="51"/>
                                        </p:tgtEl>
                                        <p:attrNameLst>
                                          <p:attrName>style.visibility</p:attrName>
                                        </p:attrNameLst>
                                      </p:cBhvr>
                                      <p:to>
                                        <p:strVal val="visible"/>
                                      </p:to>
                                    </p:set>
                                    <p:animEffect transition="in" filter="fade">
                                      <p:cBhvr>
                                        <p:cTn id="60" dur="1000"/>
                                        <p:tgtEl>
                                          <p:spTgt spid="51"/>
                                        </p:tgtEl>
                                      </p:cBhvr>
                                    </p:animEffect>
                                    <p:anim calcmode="lin" valueType="num">
                                      <p:cBhvr>
                                        <p:cTn id="61" dur="1000" fill="hold"/>
                                        <p:tgtEl>
                                          <p:spTgt spid="51"/>
                                        </p:tgtEl>
                                        <p:attrNameLst>
                                          <p:attrName>ppt_x</p:attrName>
                                        </p:attrNameLst>
                                      </p:cBhvr>
                                      <p:tavLst>
                                        <p:tav tm="0">
                                          <p:val>
                                            <p:strVal val="#ppt_x"/>
                                          </p:val>
                                        </p:tav>
                                        <p:tav tm="100000">
                                          <p:val>
                                            <p:strVal val="#ppt_x"/>
                                          </p:val>
                                        </p:tav>
                                      </p:tavLst>
                                    </p:anim>
                                    <p:anim calcmode="lin" valueType="num">
                                      <p:cBhvr>
                                        <p:cTn id="62" dur="1000" fill="hold"/>
                                        <p:tgtEl>
                                          <p:spTgt spid="51"/>
                                        </p:tgtEl>
                                        <p:attrNameLst>
                                          <p:attrName>ppt_y</p:attrName>
                                        </p:attrNameLst>
                                      </p:cBhvr>
                                      <p:tavLst>
                                        <p:tav tm="0">
                                          <p:val>
                                            <p:strVal val="#ppt_y+.1"/>
                                          </p:val>
                                        </p:tav>
                                        <p:tav tm="100000">
                                          <p:val>
                                            <p:strVal val="#ppt_y"/>
                                          </p:val>
                                        </p:tav>
                                      </p:tavLst>
                                    </p:anim>
                                  </p:childTnLst>
                                </p:cTn>
                              </p:par>
                              <p:par>
                                <p:cTn id="63" presetID="53" presetClass="entr" presetSubtype="16" fill="hold" grpId="0" nodeType="withEffect">
                                  <p:stCondLst>
                                    <p:cond delay="0"/>
                                  </p:stCondLst>
                                  <p:childTnLst>
                                    <p:set>
                                      <p:cBhvr>
                                        <p:cTn id="64" dur="1" fill="hold">
                                          <p:stCondLst>
                                            <p:cond delay="0"/>
                                          </p:stCondLst>
                                        </p:cTn>
                                        <p:tgtEl>
                                          <p:spTgt spid="6"/>
                                        </p:tgtEl>
                                        <p:attrNameLst>
                                          <p:attrName>style.visibility</p:attrName>
                                        </p:attrNameLst>
                                      </p:cBhvr>
                                      <p:to>
                                        <p:strVal val="visible"/>
                                      </p:to>
                                    </p:set>
                                    <p:anim calcmode="lin" valueType="num">
                                      <p:cBhvr>
                                        <p:cTn id="65" dur="500" fill="hold"/>
                                        <p:tgtEl>
                                          <p:spTgt spid="6"/>
                                        </p:tgtEl>
                                        <p:attrNameLst>
                                          <p:attrName>ppt_w</p:attrName>
                                        </p:attrNameLst>
                                      </p:cBhvr>
                                      <p:tavLst>
                                        <p:tav tm="0">
                                          <p:val>
                                            <p:fltVal val="0"/>
                                          </p:val>
                                        </p:tav>
                                        <p:tav tm="100000">
                                          <p:val>
                                            <p:strVal val="#ppt_w"/>
                                          </p:val>
                                        </p:tav>
                                      </p:tavLst>
                                    </p:anim>
                                    <p:anim calcmode="lin" valueType="num">
                                      <p:cBhvr>
                                        <p:cTn id="66" dur="500" fill="hold"/>
                                        <p:tgtEl>
                                          <p:spTgt spid="6"/>
                                        </p:tgtEl>
                                        <p:attrNameLst>
                                          <p:attrName>ppt_h</p:attrName>
                                        </p:attrNameLst>
                                      </p:cBhvr>
                                      <p:tavLst>
                                        <p:tav tm="0">
                                          <p:val>
                                            <p:fltVal val="0"/>
                                          </p:val>
                                        </p:tav>
                                        <p:tav tm="100000">
                                          <p:val>
                                            <p:strVal val="#ppt_h"/>
                                          </p:val>
                                        </p:tav>
                                      </p:tavLst>
                                    </p:anim>
                                    <p:animEffect transition="in" filter="fade">
                                      <p:cBhvr>
                                        <p:cTn id="67" dur="500"/>
                                        <p:tgtEl>
                                          <p:spTgt spid="6"/>
                                        </p:tgtEl>
                                      </p:cBhvr>
                                    </p:animEffect>
                                  </p:childTnLst>
                                </p:cTn>
                              </p:par>
                              <p:par>
                                <p:cTn id="68" presetID="53" presetClass="entr" presetSubtype="16" fill="hold" grpId="0" nodeType="withEffect">
                                  <p:stCondLst>
                                    <p:cond delay="0"/>
                                  </p:stCondLst>
                                  <p:childTnLst>
                                    <p:set>
                                      <p:cBhvr>
                                        <p:cTn id="69" dur="1" fill="hold">
                                          <p:stCondLst>
                                            <p:cond delay="0"/>
                                          </p:stCondLst>
                                        </p:cTn>
                                        <p:tgtEl>
                                          <p:spTgt spid="18"/>
                                        </p:tgtEl>
                                        <p:attrNameLst>
                                          <p:attrName>style.visibility</p:attrName>
                                        </p:attrNameLst>
                                      </p:cBhvr>
                                      <p:to>
                                        <p:strVal val="visible"/>
                                      </p:to>
                                    </p:set>
                                    <p:anim calcmode="lin" valueType="num">
                                      <p:cBhvr>
                                        <p:cTn id="70" dur="500" fill="hold"/>
                                        <p:tgtEl>
                                          <p:spTgt spid="18"/>
                                        </p:tgtEl>
                                        <p:attrNameLst>
                                          <p:attrName>ppt_w</p:attrName>
                                        </p:attrNameLst>
                                      </p:cBhvr>
                                      <p:tavLst>
                                        <p:tav tm="0">
                                          <p:val>
                                            <p:fltVal val="0"/>
                                          </p:val>
                                        </p:tav>
                                        <p:tav tm="100000">
                                          <p:val>
                                            <p:strVal val="#ppt_w"/>
                                          </p:val>
                                        </p:tav>
                                      </p:tavLst>
                                    </p:anim>
                                    <p:anim calcmode="lin" valueType="num">
                                      <p:cBhvr>
                                        <p:cTn id="71" dur="500" fill="hold"/>
                                        <p:tgtEl>
                                          <p:spTgt spid="18"/>
                                        </p:tgtEl>
                                        <p:attrNameLst>
                                          <p:attrName>ppt_h</p:attrName>
                                        </p:attrNameLst>
                                      </p:cBhvr>
                                      <p:tavLst>
                                        <p:tav tm="0">
                                          <p:val>
                                            <p:fltVal val="0"/>
                                          </p:val>
                                        </p:tav>
                                        <p:tav tm="100000">
                                          <p:val>
                                            <p:strVal val="#ppt_h"/>
                                          </p:val>
                                        </p:tav>
                                      </p:tavLst>
                                    </p:anim>
                                    <p:animEffect transition="in" filter="fade">
                                      <p:cBhvr>
                                        <p:cTn id="72"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73" repeatCount="indefinite" fill="remove" display="0">
                  <p:stCondLst>
                    <p:cond delay="indefinite"/>
                  </p:stCondLst>
                  <p:endCondLst>
                    <p:cond evt="onStopAudio" delay="0">
                      <p:tgtEl>
                        <p:sldTgt/>
                      </p:tgtEl>
                    </p:cond>
                  </p:endCondLst>
                </p:cTn>
                <p:tgtEl>
                  <p:spTgt spid="2"/>
                </p:tgtEl>
              </p:cMediaNode>
            </p:audio>
          </p:childTnLst>
        </p:cTn>
      </p:par>
    </p:tnLst>
    <p:bldLst>
      <p:bldP spid="8" grpId="0" bldLvl="0" animBg="1"/>
      <p:bldP spid="9" grpId="0" bldLvl="0" animBg="1"/>
      <p:bldP spid="10" grpId="0" bldLvl="0" animBg="1"/>
      <p:bldP spid="11" grpId="0" bldLvl="0" animBg="1"/>
      <p:bldP spid="12" grpId="0" bldLvl="0" animBg="1"/>
      <p:bldP spid="13" grpId="0" bldLvl="0" animBg="1"/>
      <p:bldP spid="14" grpId="0" bldLvl="0" animBg="1"/>
      <p:bldP spid="15" grpId="0" bldLvl="0" animBg="1"/>
      <p:bldP spid="16" grpId="0" bldLvl="0" animBg="1"/>
      <p:bldP spid="17" grpId="0" bldLvl="0" animBg="1"/>
      <p:bldP spid="64" grpId="0"/>
      <p:bldP spid="51" grpId="0"/>
      <p:bldP spid="6" grpId="0" bldLvl="0" animBg="1"/>
      <p:bldP spid="18" grpId="0" bldLvl="0" animBg="1"/>
    </p:bld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ECEFF1"/>
        </a:solidFill>
        <a:effectLst/>
      </p:bgPr>
    </p:bg>
    <p:spTree>
      <p:nvGrpSpPr>
        <p:cNvPr id="1" name=""/>
        <p:cNvGrpSpPr/>
        <p:nvPr/>
      </p:nvGrpSpPr>
      <p:grpSpPr>
        <a:xfrm>
          <a:off x="0" y="0"/>
          <a:ext cx="0" cy="0"/>
          <a:chOff x="0" y="0"/>
          <a:chExt cx="0" cy="0"/>
        </a:xfrm>
      </p:grpSpPr>
      <p:sp>
        <p:nvSpPr>
          <p:cNvPr id="8" name="FLYING IMPRESSION FID FEIZHAO    qq:1964271550"/>
          <p:cNvSpPr/>
          <p:nvPr/>
        </p:nvSpPr>
        <p:spPr bwMode="auto">
          <a:xfrm>
            <a:off x="0" y="0"/>
            <a:ext cx="2289256" cy="235131"/>
          </a:xfrm>
          <a:prstGeom prst="rect">
            <a:avLst/>
          </a:prstGeom>
          <a:solidFill>
            <a:srgbClr val="33C3A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 name="FLYING IMPRESSION FID FEIZHAO    qq:1964271550"/>
          <p:cNvSpPr/>
          <p:nvPr/>
        </p:nvSpPr>
        <p:spPr bwMode="auto">
          <a:xfrm>
            <a:off x="2470201" y="0"/>
            <a:ext cx="2289256" cy="235131"/>
          </a:xfrm>
          <a:prstGeom prst="rect">
            <a:avLst/>
          </a:prstGeom>
          <a:solidFill>
            <a:srgbClr val="FCB0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 name="FLYING IMPRESSION FID FEIZHAO    qq:1964271550"/>
          <p:cNvSpPr/>
          <p:nvPr/>
        </p:nvSpPr>
        <p:spPr bwMode="auto">
          <a:xfrm>
            <a:off x="4965079" y="0"/>
            <a:ext cx="2261840" cy="235131"/>
          </a:xfrm>
          <a:prstGeom prst="rect">
            <a:avLst/>
          </a:prstGeom>
          <a:solidFill>
            <a:srgbClr val="EB5F5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 name="FLYING IMPRESSION FID FEIZHAO    qq:1964271550"/>
          <p:cNvSpPr/>
          <p:nvPr/>
        </p:nvSpPr>
        <p:spPr bwMode="auto">
          <a:xfrm>
            <a:off x="7432540" y="0"/>
            <a:ext cx="2289256" cy="235131"/>
          </a:xfrm>
          <a:prstGeom prst="rect">
            <a:avLst/>
          </a:prstGeom>
          <a:solidFill>
            <a:srgbClr val="52C2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 name="FLYING IMPRESSION FID FEIZHAO    qq:1964271550"/>
          <p:cNvSpPr/>
          <p:nvPr/>
        </p:nvSpPr>
        <p:spPr bwMode="auto">
          <a:xfrm>
            <a:off x="9902744" y="0"/>
            <a:ext cx="2289256" cy="235131"/>
          </a:xfrm>
          <a:prstGeom prst="rect">
            <a:avLst/>
          </a:prstGeom>
          <a:solidFill>
            <a:srgbClr val="36455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 name="FLYING IMPRESSION FID FEIZHAO    qq:1964271550"/>
          <p:cNvSpPr/>
          <p:nvPr/>
        </p:nvSpPr>
        <p:spPr bwMode="auto">
          <a:xfrm>
            <a:off x="9902743" y="6226630"/>
            <a:ext cx="2289256" cy="631370"/>
          </a:xfrm>
          <a:prstGeom prst="rect">
            <a:avLst/>
          </a:prstGeom>
          <a:solidFill>
            <a:srgbClr val="33C3A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 name="FLYING IMPRESSION FID FEIZHAO    qq:1964271550"/>
          <p:cNvSpPr/>
          <p:nvPr/>
        </p:nvSpPr>
        <p:spPr bwMode="auto">
          <a:xfrm>
            <a:off x="7432539" y="6226630"/>
            <a:ext cx="2289256" cy="631370"/>
          </a:xfrm>
          <a:prstGeom prst="rect">
            <a:avLst/>
          </a:prstGeom>
          <a:solidFill>
            <a:srgbClr val="FCB0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 name="FLYING IMPRESSION FID FEIZHAO    qq:1964271550"/>
          <p:cNvSpPr/>
          <p:nvPr/>
        </p:nvSpPr>
        <p:spPr bwMode="auto">
          <a:xfrm>
            <a:off x="4965078" y="6226630"/>
            <a:ext cx="2261840" cy="631370"/>
          </a:xfrm>
          <a:prstGeom prst="rect">
            <a:avLst/>
          </a:prstGeom>
          <a:solidFill>
            <a:srgbClr val="EB5F5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 name="FLYING IMPRESSION FID FEIZHAO    qq:1964271550"/>
          <p:cNvSpPr/>
          <p:nvPr/>
        </p:nvSpPr>
        <p:spPr bwMode="auto">
          <a:xfrm>
            <a:off x="2470200" y="6226630"/>
            <a:ext cx="2289256" cy="631370"/>
          </a:xfrm>
          <a:prstGeom prst="rect">
            <a:avLst/>
          </a:prstGeom>
          <a:solidFill>
            <a:srgbClr val="52C2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 name="FLYING IMPRESSION FID FEIZHAO    qq:1964271550"/>
          <p:cNvSpPr/>
          <p:nvPr/>
        </p:nvSpPr>
        <p:spPr bwMode="auto">
          <a:xfrm>
            <a:off x="-1" y="6226630"/>
            <a:ext cx="2289256" cy="631370"/>
          </a:xfrm>
          <a:prstGeom prst="rect">
            <a:avLst/>
          </a:prstGeom>
          <a:solidFill>
            <a:srgbClr val="36455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4" name="FLYING IMPRESSION FID FEIZHAO    qq:1964271550"/>
          <p:cNvSpPr txBox="1"/>
          <p:nvPr>
            <p:custDataLst>
              <p:tags r:id="rId1"/>
            </p:custDataLst>
          </p:nvPr>
        </p:nvSpPr>
        <p:spPr>
          <a:xfrm>
            <a:off x="9902825" y="5870575"/>
            <a:ext cx="2096770" cy="294005"/>
          </a:xfrm>
          <a:prstGeom prst="rect">
            <a:avLst/>
          </a:prstGeom>
          <a:noFill/>
        </p:spPr>
        <p:txBody>
          <a:bodyPr wrap="square" rtlCol="0">
            <a:spAutoFit/>
          </a:bodyPr>
          <a:lstStyle/>
          <a:p>
            <a:pPr>
              <a:lnSpc>
                <a:spcPct val="120000"/>
              </a:lnSpc>
            </a:pPr>
            <a:r>
              <a:rPr lang="zh-CN" altLang="en-US" sz="1100" b="1" dirty="0">
                <a:solidFill>
                  <a:schemeClr val="tx1">
                    <a:lumMod val="65000"/>
                    <a:lumOff val="35000"/>
                  </a:schemeClr>
                </a:solidFill>
                <a:latin typeface="微软雅黑" panose="020B0503020204020204" pitchFamily="34" charset="-122"/>
                <a:ea typeface="微软雅黑" panose="020B0503020204020204" pitchFamily="34" charset="-122"/>
              </a:rPr>
              <a:t>码牛学院</a:t>
            </a:r>
            <a:r>
              <a:rPr lang="en-US" altLang="zh-CN" sz="1100" b="1"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100" b="1" dirty="0">
                <a:solidFill>
                  <a:schemeClr val="tx1">
                    <a:lumMod val="65000"/>
                    <a:lumOff val="35000"/>
                  </a:schemeClr>
                </a:solidFill>
                <a:latin typeface="微软雅黑" panose="020B0503020204020204" pitchFamily="34" charset="-122"/>
                <a:ea typeface="微软雅黑" panose="020B0503020204020204" pitchFamily="34" charset="-122"/>
              </a:rPr>
              <a:t>用代码码出牛逼人生</a:t>
            </a:r>
            <a:endParaRPr lang="en-US" altLang="zh-CN" sz="11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pic>
        <p:nvPicPr>
          <p:cNvPr id="2" name="FLYING IMPRESSION FID FEIZHAO    qq:1964271550">
            <a:hlinkClick r:id="" action="ppaction://media"/>
          </p:cNvPr>
          <p:cNvPicPr>
            <a:picLocks noChangeAspect="1"/>
          </p:cNvPicPr>
          <p:nvPr>
            <a:audioFile r:link="rId2"/>
            <p:extLst>
              <p:ext uri="{DAA4B4D4-6D71-4841-9C94-3DE7FCFB9230}">
                <p14:media xmlns:p14="http://schemas.microsoft.com/office/powerpoint/2010/main" r:embed="rId3"/>
              </p:ext>
            </p:extLst>
          </p:nvPr>
        </p:nvPicPr>
        <p:blipFill>
          <a:blip r:embed="rId4"/>
          <a:stretch>
            <a:fillRect/>
          </a:stretch>
        </p:blipFill>
        <p:spPr>
          <a:xfrm>
            <a:off x="637642" y="-1013629"/>
            <a:ext cx="609600" cy="609600"/>
          </a:xfrm>
          <a:prstGeom prst="rect">
            <a:avLst/>
          </a:prstGeom>
        </p:spPr>
      </p:pic>
      <p:sp>
        <p:nvSpPr>
          <p:cNvPr id="51" name="FLYING IMPRESSION FID FEIZHAO    qq:1964271550"/>
          <p:cNvSpPr txBox="1"/>
          <p:nvPr/>
        </p:nvSpPr>
        <p:spPr>
          <a:xfrm>
            <a:off x="15428" y="235168"/>
            <a:ext cx="3940175" cy="829945"/>
          </a:xfrm>
          <a:prstGeom prst="rect">
            <a:avLst/>
          </a:prstGeom>
          <a:noFill/>
        </p:spPr>
        <p:txBody>
          <a:bodyPr wrap="none" rtlCol="0">
            <a:spAutoFit/>
          </a:bodyPr>
          <a:p>
            <a:r>
              <a:rPr lang="en-US" altLang="zh-CN" sz="4800" dirty="0">
                <a:solidFill>
                  <a:srgbClr val="EB5F56"/>
                </a:solidFill>
                <a:latin typeface="微软雅黑" panose="020B0503020204020204" pitchFamily="34" charset="-122"/>
                <a:ea typeface="微软雅黑" panose="020B0503020204020204" pitchFamily="34" charset="-122"/>
              </a:rPr>
              <a:t>Android</a:t>
            </a:r>
            <a:r>
              <a:rPr lang="zh-CN" altLang="en-US" sz="4800" dirty="0">
                <a:solidFill>
                  <a:srgbClr val="EB5F56"/>
                </a:solidFill>
                <a:latin typeface="微软雅黑" panose="020B0503020204020204" pitchFamily="34" charset="-122"/>
                <a:ea typeface="微软雅黑" panose="020B0503020204020204" pitchFamily="34" charset="-122"/>
              </a:rPr>
              <a:t> 其他</a:t>
            </a:r>
            <a:endParaRPr lang="zh-CN" altLang="en-US" sz="4800" dirty="0">
              <a:solidFill>
                <a:srgbClr val="EB5F56"/>
              </a:solidFill>
              <a:latin typeface="微软雅黑" panose="020B0503020204020204" pitchFamily="34" charset="-122"/>
              <a:ea typeface="微软雅黑" panose="020B0503020204020204" pitchFamily="34" charset="-122"/>
            </a:endParaRPr>
          </a:p>
        </p:txBody>
      </p:sp>
      <p:sp>
        <p:nvSpPr>
          <p:cNvPr id="6" name="FLYING IMPRESSION FID FEIZHAO    qq:1964271550"/>
          <p:cNvSpPr txBox="1"/>
          <p:nvPr/>
        </p:nvSpPr>
        <p:spPr>
          <a:xfrm>
            <a:off x="9248775" y="4735830"/>
            <a:ext cx="2683510" cy="691515"/>
          </a:xfrm>
          <a:prstGeom prst="rect">
            <a:avLst/>
          </a:prstGeom>
          <a:noFill/>
          <a:effectLst/>
        </p:spPr>
        <p:txBody>
          <a:bodyPr wrap="square" rtlCol="0">
            <a:spAutoFit/>
          </a:bodyPr>
          <a:p>
            <a:pPr>
              <a:lnSpc>
                <a:spcPct val="130000"/>
              </a:lnSpc>
            </a:pPr>
            <a:r>
              <a:rPr lang="zh-CN" altLang="en-US" sz="1000" dirty="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rPr>
              <a:t>注：当</a:t>
            </a:r>
            <a:r>
              <a:rPr lang="en-US" altLang="zh-CN" sz="1000" dirty="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rPr>
              <a:t>app</a:t>
            </a:r>
            <a:r>
              <a:rPr lang="zh-CN" altLang="en-US" sz="1000" dirty="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rPr>
              <a:t>所有技术难题不再是问题，如何自动化编译打包，混合式开发，小程序等新技术也需要有所涉猎</a:t>
            </a:r>
            <a:r>
              <a:rPr lang="zh-CN" altLang="zh-CN" sz="1000" dirty="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rPr>
              <a:t>；</a:t>
            </a:r>
            <a:endParaRPr lang="zh-CN" altLang="zh-CN" sz="1000" dirty="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endParaRPr>
          </a:p>
        </p:txBody>
      </p:sp>
      <p:sp>
        <p:nvSpPr>
          <p:cNvPr id="7" name="矩形 6"/>
          <p:cNvSpPr/>
          <p:nvPr/>
        </p:nvSpPr>
        <p:spPr>
          <a:xfrm>
            <a:off x="9168130" y="1369060"/>
            <a:ext cx="2844800" cy="1709420"/>
          </a:xfrm>
          <a:prstGeom prst="rect">
            <a:avLst/>
          </a:prstGeom>
        </p:spPr>
        <p:style>
          <a:lnRef idx="2">
            <a:schemeClr val="accent1"/>
          </a:lnRef>
          <a:fillRef idx="1">
            <a:schemeClr val="lt1"/>
          </a:fillRef>
          <a:effectRef idx="0">
            <a:schemeClr val="accent1"/>
          </a:effectRef>
          <a:fontRef idx="minor">
            <a:schemeClr val="dk1"/>
          </a:fontRef>
        </p:style>
        <p:txBody>
          <a:bodyPr rtlCol="0" anchor="ctr"/>
          <a:p>
            <a:pPr algn="ctr"/>
            <a:endParaRPr lang="zh-CN" altLang="en-US"/>
          </a:p>
        </p:txBody>
      </p:sp>
      <p:sp>
        <p:nvSpPr>
          <p:cNvPr id="18" name="FLYING IMPRESSION FID FEIZHAO    qq:1964271550"/>
          <p:cNvSpPr txBox="1"/>
          <p:nvPr/>
        </p:nvSpPr>
        <p:spPr>
          <a:xfrm>
            <a:off x="9248775" y="1527810"/>
            <a:ext cx="2683510" cy="1290320"/>
          </a:xfrm>
          <a:prstGeom prst="rect">
            <a:avLst/>
          </a:prstGeom>
          <a:noFill/>
          <a:effectLst/>
        </p:spPr>
        <p:txBody>
          <a:bodyPr wrap="square" rtlCol="0">
            <a:spAutoFit/>
          </a:bodyPr>
          <a:p>
            <a:pPr>
              <a:lnSpc>
                <a:spcPct val="130000"/>
              </a:lnSpc>
            </a:pPr>
            <a:r>
              <a:rPr lang="en-US" sz="1200" dirty="0">
                <a:solidFill>
                  <a:schemeClr val="bg2">
                    <a:lumMod val="25000"/>
                  </a:schemeClr>
                </a:solidFill>
                <a:latin typeface="微软雅黑" panose="020B0503020204020204" pitchFamily="34" charset="-122"/>
                <a:ea typeface="微软雅黑" panose="020B0503020204020204" pitchFamily="34" charset="-122"/>
              </a:rPr>
              <a:t>	</a:t>
            </a:r>
            <a:r>
              <a:rPr lang="zh-CN" altLang="en-US" sz="1200" dirty="0">
                <a:solidFill>
                  <a:schemeClr val="bg2">
                    <a:lumMod val="25000"/>
                  </a:schemeClr>
                </a:solidFill>
                <a:latin typeface="微软雅黑" panose="020B0503020204020204" pitchFamily="34" charset="-122"/>
                <a:ea typeface="微软雅黑" panose="020B0503020204020204" pitchFamily="34" charset="-122"/>
              </a:rPr>
              <a:t>其他</a:t>
            </a:r>
            <a:r>
              <a:rPr lang="zh-CN" altLang="en-US" sz="1200" dirty="0">
                <a:solidFill>
                  <a:schemeClr val="bg2">
                    <a:lumMod val="25000"/>
                  </a:schemeClr>
                </a:solidFill>
                <a:latin typeface="微软雅黑" panose="020B0503020204020204" pitchFamily="34" charset="-122"/>
                <a:ea typeface="微软雅黑" panose="020B0503020204020204" pitchFamily="34" charset="-122"/>
              </a:rPr>
              <a:t>概述</a:t>
            </a:r>
            <a:endParaRPr lang="en-US" sz="1200" dirty="0">
              <a:solidFill>
                <a:schemeClr val="bg2">
                  <a:lumMod val="25000"/>
                </a:schemeClr>
              </a:solidFill>
              <a:latin typeface="微软雅黑" panose="020B0503020204020204" pitchFamily="34" charset="-122"/>
              <a:ea typeface="微软雅黑" panose="020B0503020204020204" pitchFamily="34" charset="-122"/>
            </a:endParaRPr>
          </a:p>
          <a:p>
            <a:pPr>
              <a:lnSpc>
                <a:spcPct val="130000"/>
              </a:lnSpc>
            </a:pPr>
            <a:r>
              <a:rPr lang="en-US" sz="1200" dirty="0">
                <a:solidFill>
                  <a:schemeClr val="bg2">
                    <a:lumMod val="25000"/>
                  </a:schemeClr>
                </a:solidFill>
                <a:latin typeface="微软雅黑" panose="020B0503020204020204" pitchFamily="34" charset="-122"/>
                <a:ea typeface="微软雅黑" panose="020B0503020204020204" pitchFamily="34" charset="-122"/>
              </a:rPr>
              <a:t>1</a:t>
            </a:r>
            <a:r>
              <a:rPr lang="zh-CN" altLang="en-US" sz="1200" dirty="0">
                <a:solidFill>
                  <a:schemeClr val="bg2">
                    <a:lumMod val="25000"/>
                  </a:schemeClr>
                </a:solidFill>
                <a:latin typeface="微软雅黑" panose="020B0503020204020204" pitchFamily="34" charset="-122"/>
                <a:ea typeface="微软雅黑" panose="020B0503020204020204" pitchFamily="34" charset="-122"/>
              </a:rPr>
              <a:t>：</a:t>
            </a:r>
            <a:r>
              <a:rPr lang="en-US" altLang="zh-CN" sz="1200" dirty="0">
                <a:solidFill>
                  <a:schemeClr val="bg2">
                    <a:lumMod val="25000"/>
                  </a:schemeClr>
                </a:solidFill>
                <a:latin typeface="微软雅黑" panose="020B0503020204020204" pitchFamily="34" charset="-122"/>
                <a:ea typeface="微软雅黑" panose="020B0503020204020204" pitchFamily="34" charset="-122"/>
              </a:rPr>
              <a:t>Gradle</a:t>
            </a:r>
            <a:r>
              <a:rPr lang="zh-CN" altLang="en-US" sz="1200" dirty="0">
                <a:solidFill>
                  <a:schemeClr val="bg2">
                    <a:lumMod val="25000"/>
                  </a:schemeClr>
                </a:solidFill>
                <a:latin typeface="微软雅黑" panose="020B0503020204020204" pitchFamily="34" charset="-122"/>
                <a:ea typeface="微软雅黑" panose="020B0503020204020204" pitchFamily="34" charset="-122"/>
              </a:rPr>
              <a:t>    </a:t>
            </a:r>
            <a:endParaRPr lang="zh-CN" altLang="en-US" sz="1200" dirty="0">
              <a:solidFill>
                <a:schemeClr val="bg2">
                  <a:lumMod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1200" dirty="0">
                <a:solidFill>
                  <a:schemeClr val="bg2">
                    <a:lumMod val="25000"/>
                  </a:schemeClr>
                </a:solidFill>
                <a:latin typeface="微软雅黑" panose="020B0503020204020204" pitchFamily="34" charset="-122"/>
                <a:ea typeface="微软雅黑" panose="020B0503020204020204" pitchFamily="34" charset="-122"/>
              </a:rPr>
              <a:t>2</a:t>
            </a:r>
            <a:r>
              <a:rPr lang="zh-CN" altLang="en-US" sz="1200" dirty="0">
                <a:solidFill>
                  <a:schemeClr val="bg2">
                    <a:lumMod val="25000"/>
                  </a:schemeClr>
                </a:solidFill>
                <a:latin typeface="微软雅黑" panose="020B0503020204020204" pitchFamily="34" charset="-122"/>
                <a:ea typeface="微软雅黑" panose="020B0503020204020204" pitchFamily="34" charset="-122"/>
              </a:rPr>
              <a:t>：</a:t>
            </a:r>
            <a:r>
              <a:rPr lang="en-US" altLang="zh-CN" sz="1200" dirty="0">
                <a:solidFill>
                  <a:schemeClr val="bg2">
                    <a:lumMod val="25000"/>
                  </a:schemeClr>
                </a:solidFill>
                <a:latin typeface="微软雅黑" panose="020B0503020204020204" pitchFamily="34" charset="-122"/>
                <a:ea typeface="微软雅黑" panose="020B0503020204020204" pitchFamily="34" charset="-122"/>
              </a:rPr>
              <a:t>Flutter</a:t>
            </a:r>
            <a:endParaRPr lang="zh-CN" altLang="en-US" sz="1200" dirty="0">
              <a:solidFill>
                <a:schemeClr val="bg2">
                  <a:lumMod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1200" dirty="0">
                <a:solidFill>
                  <a:schemeClr val="bg2">
                    <a:lumMod val="25000"/>
                  </a:schemeClr>
                </a:solidFill>
                <a:latin typeface="微软雅黑" panose="020B0503020204020204" pitchFamily="34" charset="-122"/>
                <a:ea typeface="微软雅黑" panose="020B0503020204020204" pitchFamily="34" charset="-122"/>
              </a:rPr>
              <a:t>3</a:t>
            </a:r>
            <a:r>
              <a:rPr lang="zh-CN" altLang="en-US" sz="1200" dirty="0">
                <a:solidFill>
                  <a:schemeClr val="bg2">
                    <a:lumMod val="25000"/>
                  </a:schemeClr>
                </a:solidFill>
                <a:latin typeface="微软雅黑" panose="020B0503020204020204" pitchFamily="34" charset="-122"/>
                <a:ea typeface="微软雅黑" panose="020B0503020204020204" pitchFamily="34" charset="-122"/>
              </a:rPr>
              <a:t>：小程序</a:t>
            </a:r>
            <a:endParaRPr lang="zh-CN" altLang="zh-CN" sz="1200" dirty="0">
              <a:solidFill>
                <a:schemeClr val="bg2">
                  <a:lumMod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1200" dirty="0">
                <a:solidFill>
                  <a:schemeClr val="bg2">
                    <a:lumMod val="25000"/>
                  </a:schemeClr>
                </a:solidFill>
                <a:latin typeface="微软雅黑" panose="020B0503020204020204" pitchFamily="34" charset="-122"/>
                <a:ea typeface="微软雅黑" panose="020B0503020204020204" pitchFamily="34" charset="-122"/>
              </a:rPr>
              <a:t>4</a:t>
            </a:r>
            <a:r>
              <a:rPr lang="zh-CN" altLang="en-US" sz="1200" dirty="0">
                <a:solidFill>
                  <a:schemeClr val="bg2">
                    <a:lumMod val="25000"/>
                  </a:schemeClr>
                </a:solidFill>
                <a:latin typeface="微软雅黑" panose="020B0503020204020204" pitchFamily="34" charset="-122"/>
                <a:ea typeface="微软雅黑" panose="020B0503020204020204" pitchFamily="34" charset="-122"/>
              </a:rPr>
              <a:t>：</a:t>
            </a:r>
            <a:r>
              <a:rPr lang="zh-CN" altLang="zh-CN" sz="1200" dirty="0">
                <a:solidFill>
                  <a:schemeClr val="bg2">
                    <a:lumMod val="25000"/>
                  </a:schemeClr>
                </a:solidFill>
                <a:latin typeface="微软雅黑" panose="020B0503020204020204" pitchFamily="34" charset="-122"/>
                <a:ea typeface="微软雅黑" panose="020B0503020204020204" pitchFamily="34" charset="-122"/>
                <a:sym typeface="+mn-ea"/>
              </a:rPr>
              <a:t>项目实战</a:t>
            </a:r>
            <a:endParaRPr lang="zh-CN" altLang="zh-CN" sz="1200" dirty="0">
              <a:solidFill>
                <a:schemeClr val="bg2">
                  <a:lumMod val="25000"/>
                </a:schemeClr>
              </a:solidFill>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a:blip r:embed="rId5"/>
          <a:stretch>
            <a:fillRect/>
          </a:stretch>
        </p:blipFill>
        <p:spPr>
          <a:xfrm>
            <a:off x="565150" y="1369060"/>
            <a:ext cx="4194175" cy="3975735"/>
          </a:xfrm>
          <a:prstGeom prst="rect">
            <a:avLst/>
          </a:prstGeom>
        </p:spPr>
      </p:pic>
      <p:pic>
        <p:nvPicPr>
          <p:cNvPr id="4" name="图片 3"/>
          <p:cNvPicPr>
            <a:picLocks noChangeAspect="1"/>
          </p:cNvPicPr>
          <p:nvPr/>
        </p:nvPicPr>
        <p:blipFill>
          <a:blip r:embed="rId6"/>
          <a:stretch>
            <a:fillRect/>
          </a:stretch>
        </p:blipFill>
        <p:spPr>
          <a:xfrm>
            <a:off x="4759325" y="1369060"/>
            <a:ext cx="4007485" cy="397637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4000">
        <p14:vortex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par>
                    <p:cTn id="7" fill="hold">
                      <p:stCondLst>
                        <p:cond delay="indefinite"/>
                      </p:stCondLst>
                      <p:childTnLst>
                        <p:par>
                          <p:cTn id="8" fill="hold">
                            <p:stCondLst>
                              <p:cond delay="0"/>
                            </p:stCondLst>
                            <p:childTnLst>
                              <p:par>
                                <p:cTn id="9" presetID="2" presetClass="entr" presetSubtype="4"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ppt_x"/>
                                          </p:val>
                                        </p:tav>
                                        <p:tav tm="100000">
                                          <p:val>
                                            <p:strVal val="#ppt_x"/>
                                          </p:val>
                                        </p:tav>
                                      </p:tavLst>
                                    </p:anim>
                                    <p:anim calcmode="lin" valueType="num">
                                      <p:cBhvr additive="base">
                                        <p:cTn id="12" dur="500" fill="hold"/>
                                        <p:tgtEl>
                                          <p:spTgt spid="8"/>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500" fill="hold"/>
                                        <p:tgtEl>
                                          <p:spTgt spid="9"/>
                                        </p:tgtEl>
                                        <p:attrNameLst>
                                          <p:attrName>ppt_x</p:attrName>
                                        </p:attrNameLst>
                                      </p:cBhvr>
                                      <p:tavLst>
                                        <p:tav tm="0">
                                          <p:val>
                                            <p:strVal val="#ppt_x"/>
                                          </p:val>
                                        </p:tav>
                                        <p:tav tm="100000">
                                          <p:val>
                                            <p:strVal val="#ppt_x"/>
                                          </p:val>
                                        </p:tav>
                                      </p:tavLst>
                                    </p:anim>
                                    <p:anim calcmode="lin" valueType="num">
                                      <p:cBhvr additive="base">
                                        <p:cTn id="16" dur="500" fill="hold"/>
                                        <p:tgtEl>
                                          <p:spTgt spid="9"/>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500" fill="hold"/>
                                        <p:tgtEl>
                                          <p:spTgt spid="10"/>
                                        </p:tgtEl>
                                        <p:attrNameLst>
                                          <p:attrName>ppt_x</p:attrName>
                                        </p:attrNameLst>
                                      </p:cBhvr>
                                      <p:tavLst>
                                        <p:tav tm="0">
                                          <p:val>
                                            <p:strVal val="#ppt_x"/>
                                          </p:val>
                                        </p:tav>
                                        <p:tav tm="100000">
                                          <p:val>
                                            <p:strVal val="#ppt_x"/>
                                          </p:val>
                                        </p:tav>
                                      </p:tavLst>
                                    </p:anim>
                                    <p:anim calcmode="lin" valueType="num">
                                      <p:cBhvr additive="base">
                                        <p:cTn id="20" dur="500" fill="hold"/>
                                        <p:tgtEl>
                                          <p:spTgt spid="10"/>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11"/>
                                        </p:tgtEl>
                                        <p:attrNameLst>
                                          <p:attrName>style.visibility</p:attrName>
                                        </p:attrNameLst>
                                      </p:cBhvr>
                                      <p:to>
                                        <p:strVal val="visible"/>
                                      </p:to>
                                    </p:set>
                                    <p:anim calcmode="lin" valueType="num">
                                      <p:cBhvr additive="base">
                                        <p:cTn id="23" dur="500" fill="hold"/>
                                        <p:tgtEl>
                                          <p:spTgt spid="11"/>
                                        </p:tgtEl>
                                        <p:attrNameLst>
                                          <p:attrName>ppt_x</p:attrName>
                                        </p:attrNameLst>
                                      </p:cBhvr>
                                      <p:tavLst>
                                        <p:tav tm="0">
                                          <p:val>
                                            <p:strVal val="#ppt_x"/>
                                          </p:val>
                                        </p:tav>
                                        <p:tav tm="100000">
                                          <p:val>
                                            <p:strVal val="#ppt_x"/>
                                          </p:val>
                                        </p:tav>
                                      </p:tavLst>
                                    </p:anim>
                                    <p:anim calcmode="lin" valueType="num">
                                      <p:cBhvr additive="base">
                                        <p:cTn id="24" dur="500" fill="hold"/>
                                        <p:tgtEl>
                                          <p:spTgt spid="11"/>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12"/>
                                        </p:tgtEl>
                                        <p:attrNameLst>
                                          <p:attrName>style.visibility</p:attrName>
                                        </p:attrNameLst>
                                      </p:cBhvr>
                                      <p:to>
                                        <p:strVal val="visible"/>
                                      </p:to>
                                    </p:set>
                                    <p:anim calcmode="lin" valueType="num">
                                      <p:cBhvr additive="base">
                                        <p:cTn id="27" dur="500" fill="hold"/>
                                        <p:tgtEl>
                                          <p:spTgt spid="12"/>
                                        </p:tgtEl>
                                        <p:attrNameLst>
                                          <p:attrName>ppt_x</p:attrName>
                                        </p:attrNameLst>
                                      </p:cBhvr>
                                      <p:tavLst>
                                        <p:tav tm="0">
                                          <p:val>
                                            <p:strVal val="#ppt_x"/>
                                          </p:val>
                                        </p:tav>
                                        <p:tav tm="100000">
                                          <p:val>
                                            <p:strVal val="#ppt_x"/>
                                          </p:val>
                                        </p:tav>
                                      </p:tavLst>
                                    </p:anim>
                                    <p:anim calcmode="lin" valueType="num">
                                      <p:cBhvr additive="base">
                                        <p:cTn id="28" dur="500" fill="hold"/>
                                        <p:tgtEl>
                                          <p:spTgt spid="12"/>
                                        </p:tgtEl>
                                        <p:attrNameLst>
                                          <p:attrName>ppt_y</p:attrName>
                                        </p:attrNameLst>
                                      </p:cBhvr>
                                      <p:tavLst>
                                        <p:tav tm="0">
                                          <p:val>
                                            <p:strVal val="1+#ppt_h/2"/>
                                          </p:val>
                                        </p:tav>
                                        <p:tav tm="100000">
                                          <p:val>
                                            <p:strVal val="#ppt_y"/>
                                          </p:val>
                                        </p:tav>
                                      </p:tavLst>
                                    </p:anim>
                                  </p:childTnLst>
                                </p:cTn>
                              </p:par>
                              <p:par>
                                <p:cTn id="29" presetID="2" presetClass="entr" presetSubtype="1" fill="hold" grpId="0" nodeType="withEffect">
                                  <p:stCondLst>
                                    <p:cond delay="0"/>
                                  </p:stCondLst>
                                  <p:childTnLst>
                                    <p:set>
                                      <p:cBhvr>
                                        <p:cTn id="30" dur="1" fill="hold">
                                          <p:stCondLst>
                                            <p:cond delay="0"/>
                                          </p:stCondLst>
                                        </p:cTn>
                                        <p:tgtEl>
                                          <p:spTgt spid="13"/>
                                        </p:tgtEl>
                                        <p:attrNameLst>
                                          <p:attrName>style.visibility</p:attrName>
                                        </p:attrNameLst>
                                      </p:cBhvr>
                                      <p:to>
                                        <p:strVal val="visible"/>
                                      </p:to>
                                    </p:set>
                                    <p:anim calcmode="lin" valueType="num">
                                      <p:cBhvr additive="base">
                                        <p:cTn id="31" dur="500" fill="hold"/>
                                        <p:tgtEl>
                                          <p:spTgt spid="13"/>
                                        </p:tgtEl>
                                        <p:attrNameLst>
                                          <p:attrName>ppt_x</p:attrName>
                                        </p:attrNameLst>
                                      </p:cBhvr>
                                      <p:tavLst>
                                        <p:tav tm="0">
                                          <p:val>
                                            <p:strVal val="#ppt_x"/>
                                          </p:val>
                                        </p:tav>
                                        <p:tav tm="100000">
                                          <p:val>
                                            <p:strVal val="#ppt_x"/>
                                          </p:val>
                                        </p:tav>
                                      </p:tavLst>
                                    </p:anim>
                                    <p:anim calcmode="lin" valueType="num">
                                      <p:cBhvr additive="base">
                                        <p:cTn id="32" dur="500" fill="hold"/>
                                        <p:tgtEl>
                                          <p:spTgt spid="13"/>
                                        </p:tgtEl>
                                        <p:attrNameLst>
                                          <p:attrName>ppt_y</p:attrName>
                                        </p:attrNameLst>
                                      </p:cBhvr>
                                      <p:tavLst>
                                        <p:tav tm="0">
                                          <p:val>
                                            <p:strVal val="0-#ppt_h/2"/>
                                          </p:val>
                                        </p:tav>
                                        <p:tav tm="100000">
                                          <p:val>
                                            <p:strVal val="#ppt_y"/>
                                          </p:val>
                                        </p:tav>
                                      </p:tavLst>
                                    </p:anim>
                                  </p:childTnLst>
                                </p:cTn>
                              </p:par>
                              <p:par>
                                <p:cTn id="33" presetID="2" presetClass="entr" presetSubtype="1" fill="hold" grpId="0" nodeType="withEffect">
                                  <p:stCondLst>
                                    <p:cond delay="0"/>
                                  </p:stCondLst>
                                  <p:childTnLst>
                                    <p:set>
                                      <p:cBhvr>
                                        <p:cTn id="34" dur="1" fill="hold">
                                          <p:stCondLst>
                                            <p:cond delay="0"/>
                                          </p:stCondLst>
                                        </p:cTn>
                                        <p:tgtEl>
                                          <p:spTgt spid="14"/>
                                        </p:tgtEl>
                                        <p:attrNameLst>
                                          <p:attrName>style.visibility</p:attrName>
                                        </p:attrNameLst>
                                      </p:cBhvr>
                                      <p:to>
                                        <p:strVal val="visible"/>
                                      </p:to>
                                    </p:set>
                                    <p:anim calcmode="lin" valueType="num">
                                      <p:cBhvr additive="base">
                                        <p:cTn id="35" dur="500" fill="hold"/>
                                        <p:tgtEl>
                                          <p:spTgt spid="14"/>
                                        </p:tgtEl>
                                        <p:attrNameLst>
                                          <p:attrName>ppt_x</p:attrName>
                                        </p:attrNameLst>
                                      </p:cBhvr>
                                      <p:tavLst>
                                        <p:tav tm="0">
                                          <p:val>
                                            <p:strVal val="#ppt_x"/>
                                          </p:val>
                                        </p:tav>
                                        <p:tav tm="100000">
                                          <p:val>
                                            <p:strVal val="#ppt_x"/>
                                          </p:val>
                                        </p:tav>
                                      </p:tavLst>
                                    </p:anim>
                                    <p:anim calcmode="lin" valueType="num">
                                      <p:cBhvr additive="base">
                                        <p:cTn id="36" dur="500" fill="hold"/>
                                        <p:tgtEl>
                                          <p:spTgt spid="14"/>
                                        </p:tgtEl>
                                        <p:attrNameLst>
                                          <p:attrName>ppt_y</p:attrName>
                                        </p:attrNameLst>
                                      </p:cBhvr>
                                      <p:tavLst>
                                        <p:tav tm="0">
                                          <p:val>
                                            <p:strVal val="0-#ppt_h/2"/>
                                          </p:val>
                                        </p:tav>
                                        <p:tav tm="100000">
                                          <p:val>
                                            <p:strVal val="#ppt_y"/>
                                          </p:val>
                                        </p:tav>
                                      </p:tavLst>
                                    </p:anim>
                                  </p:childTnLst>
                                </p:cTn>
                              </p:par>
                              <p:par>
                                <p:cTn id="37" presetID="2" presetClass="entr" presetSubtype="1" fill="hold" grpId="0" nodeType="withEffect">
                                  <p:stCondLst>
                                    <p:cond delay="0"/>
                                  </p:stCondLst>
                                  <p:childTnLst>
                                    <p:set>
                                      <p:cBhvr>
                                        <p:cTn id="38" dur="1" fill="hold">
                                          <p:stCondLst>
                                            <p:cond delay="0"/>
                                          </p:stCondLst>
                                        </p:cTn>
                                        <p:tgtEl>
                                          <p:spTgt spid="15"/>
                                        </p:tgtEl>
                                        <p:attrNameLst>
                                          <p:attrName>style.visibility</p:attrName>
                                        </p:attrNameLst>
                                      </p:cBhvr>
                                      <p:to>
                                        <p:strVal val="visible"/>
                                      </p:to>
                                    </p:set>
                                    <p:anim calcmode="lin" valueType="num">
                                      <p:cBhvr additive="base">
                                        <p:cTn id="39" dur="500" fill="hold"/>
                                        <p:tgtEl>
                                          <p:spTgt spid="15"/>
                                        </p:tgtEl>
                                        <p:attrNameLst>
                                          <p:attrName>ppt_x</p:attrName>
                                        </p:attrNameLst>
                                      </p:cBhvr>
                                      <p:tavLst>
                                        <p:tav tm="0">
                                          <p:val>
                                            <p:strVal val="#ppt_x"/>
                                          </p:val>
                                        </p:tav>
                                        <p:tav tm="100000">
                                          <p:val>
                                            <p:strVal val="#ppt_x"/>
                                          </p:val>
                                        </p:tav>
                                      </p:tavLst>
                                    </p:anim>
                                    <p:anim calcmode="lin" valueType="num">
                                      <p:cBhvr additive="base">
                                        <p:cTn id="40" dur="500" fill="hold"/>
                                        <p:tgtEl>
                                          <p:spTgt spid="15"/>
                                        </p:tgtEl>
                                        <p:attrNameLst>
                                          <p:attrName>ppt_y</p:attrName>
                                        </p:attrNameLst>
                                      </p:cBhvr>
                                      <p:tavLst>
                                        <p:tav tm="0">
                                          <p:val>
                                            <p:strVal val="0-#ppt_h/2"/>
                                          </p:val>
                                        </p:tav>
                                        <p:tav tm="100000">
                                          <p:val>
                                            <p:strVal val="#ppt_y"/>
                                          </p:val>
                                        </p:tav>
                                      </p:tavLst>
                                    </p:anim>
                                  </p:childTnLst>
                                </p:cTn>
                              </p:par>
                              <p:par>
                                <p:cTn id="41" presetID="2" presetClass="entr" presetSubtype="1" fill="hold" grpId="0" nodeType="withEffect">
                                  <p:stCondLst>
                                    <p:cond delay="0"/>
                                  </p:stCondLst>
                                  <p:childTnLst>
                                    <p:set>
                                      <p:cBhvr>
                                        <p:cTn id="42" dur="1" fill="hold">
                                          <p:stCondLst>
                                            <p:cond delay="0"/>
                                          </p:stCondLst>
                                        </p:cTn>
                                        <p:tgtEl>
                                          <p:spTgt spid="16"/>
                                        </p:tgtEl>
                                        <p:attrNameLst>
                                          <p:attrName>style.visibility</p:attrName>
                                        </p:attrNameLst>
                                      </p:cBhvr>
                                      <p:to>
                                        <p:strVal val="visible"/>
                                      </p:to>
                                    </p:set>
                                    <p:anim calcmode="lin" valueType="num">
                                      <p:cBhvr additive="base">
                                        <p:cTn id="43" dur="500" fill="hold"/>
                                        <p:tgtEl>
                                          <p:spTgt spid="16"/>
                                        </p:tgtEl>
                                        <p:attrNameLst>
                                          <p:attrName>ppt_x</p:attrName>
                                        </p:attrNameLst>
                                      </p:cBhvr>
                                      <p:tavLst>
                                        <p:tav tm="0">
                                          <p:val>
                                            <p:strVal val="#ppt_x"/>
                                          </p:val>
                                        </p:tav>
                                        <p:tav tm="100000">
                                          <p:val>
                                            <p:strVal val="#ppt_x"/>
                                          </p:val>
                                        </p:tav>
                                      </p:tavLst>
                                    </p:anim>
                                    <p:anim calcmode="lin" valueType="num">
                                      <p:cBhvr additive="base">
                                        <p:cTn id="44" dur="500" fill="hold"/>
                                        <p:tgtEl>
                                          <p:spTgt spid="16"/>
                                        </p:tgtEl>
                                        <p:attrNameLst>
                                          <p:attrName>ppt_y</p:attrName>
                                        </p:attrNameLst>
                                      </p:cBhvr>
                                      <p:tavLst>
                                        <p:tav tm="0">
                                          <p:val>
                                            <p:strVal val="0-#ppt_h/2"/>
                                          </p:val>
                                        </p:tav>
                                        <p:tav tm="100000">
                                          <p:val>
                                            <p:strVal val="#ppt_y"/>
                                          </p:val>
                                        </p:tav>
                                      </p:tavLst>
                                    </p:anim>
                                  </p:childTnLst>
                                </p:cTn>
                              </p:par>
                              <p:par>
                                <p:cTn id="45" presetID="2" presetClass="entr" presetSubtype="1" fill="hold" grpId="0" nodeType="withEffect">
                                  <p:stCondLst>
                                    <p:cond delay="0"/>
                                  </p:stCondLst>
                                  <p:childTnLst>
                                    <p:set>
                                      <p:cBhvr>
                                        <p:cTn id="46" dur="1" fill="hold">
                                          <p:stCondLst>
                                            <p:cond delay="0"/>
                                          </p:stCondLst>
                                        </p:cTn>
                                        <p:tgtEl>
                                          <p:spTgt spid="17"/>
                                        </p:tgtEl>
                                        <p:attrNameLst>
                                          <p:attrName>style.visibility</p:attrName>
                                        </p:attrNameLst>
                                      </p:cBhvr>
                                      <p:to>
                                        <p:strVal val="visible"/>
                                      </p:to>
                                    </p:set>
                                    <p:anim calcmode="lin" valueType="num">
                                      <p:cBhvr additive="base">
                                        <p:cTn id="47" dur="500" fill="hold"/>
                                        <p:tgtEl>
                                          <p:spTgt spid="17"/>
                                        </p:tgtEl>
                                        <p:attrNameLst>
                                          <p:attrName>ppt_x</p:attrName>
                                        </p:attrNameLst>
                                      </p:cBhvr>
                                      <p:tavLst>
                                        <p:tav tm="0">
                                          <p:val>
                                            <p:strVal val="#ppt_x"/>
                                          </p:val>
                                        </p:tav>
                                        <p:tav tm="100000">
                                          <p:val>
                                            <p:strVal val="#ppt_x"/>
                                          </p:val>
                                        </p:tav>
                                      </p:tavLst>
                                    </p:anim>
                                    <p:anim calcmode="lin" valueType="num">
                                      <p:cBhvr additive="base">
                                        <p:cTn id="48" dur="500" fill="hold"/>
                                        <p:tgtEl>
                                          <p:spTgt spid="17"/>
                                        </p:tgtEl>
                                        <p:attrNameLst>
                                          <p:attrName>ppt_y</p:attrName>
                                        </p:attrNameLst>
                                      </p:cBhvr>
                                      <p:tavLst>
                                        <p:tav tm="0">
                                          <p:val>
                                            <p:strVal val="0-#ppt_h/2"/>
                                          </p:val>
                                        </p:tav>
                                        <p:tav tm="100000">
                                          <p:val>
                                            <p:strVal val="#ppt_y"/>
                                          </p:val>
                                        </p:tav>
                                      </p:tavLst>
                                    </p:anim>
                                  </p:childTnLst>
                                </p:cTn>
                              </p:par>
                            </p:childTnLst>
                          </p:cTn>
                        </p:par>
                      </p:childTnLst>
                    </p:cTn>
                  </p:par>
                  <p:par>
                    <p:cTn id="49" fill="hold">
                      <p:stCondLst>
                        <p:cond delay="indefinite"/>
                      </p:stCondLst>
                      <p:childTnLst>
                        <p:par>
                          <p:cTn id="50" fill="hold">
                            <p:stCondLst>
                              <p:cond delay="0"/>
                            </p:stCondLst>
                            <p:childTnLst>
                              <p:par>
                                <p:cTn id="51" presetID="42" presetClass="entr" presetSubtype="0" fill="hold" grpId="0" nodeType="clickEffect">
                                  <p:stCondLst>
                                    <p:cond delay="0"/>
                                  </p:stCondLst>
                                  <p:childTnLst>
                                    <p:set>
                                      <p:cBhvr>
                                        <p:cTn id="52" dur="1" fill="hold">
                                          <p:stCondLst>
                                            <p:cond delay="0"/>
                                          </p:stCondLst>
                                        </p:cTn>
                                        <p:tgtEl>
                                          <p:spTgt spid="64"/>
                                        </p:tgtEl>
                                        <p:attrNameLst>
                                          <p:attrName>style.visibility</p:attrName>
                                        </p:attrNameLst>
                                      </p:cBhvr>
                                      <p:to>
                                        <p:strVal val="visible"/>
                                      </p:to>
                                    </p:set>
                                    <p:animEffect transition="in" filter="fade">
                                      <p:cBhvr>
                                        <p:cTn id="53" dur="1000"/>
                                        <p:tgtEl>
                                          <p:spTgt spid="64"/>
                                        </p:tgtEl>
                                      </p:cBhvr>
                                    </p:animEffect>
                                    <p:anim calcmode="lin" valueType="num">
                                      <p:cBhvr>
                                        <p:cTn id="54" dur="1000" fill="hold"/>
                                        <p:tgtEl>
                                          <p:spTgt spid="64"/>
                                        </p:tgtEl>
                                        <p:attrNameLst>
                                          <p:attrName>ppt_x</p:attrName>
                                        </p:attrNameLst>
                                      </p:cBhvr>
                                      <p:tavLst>
                                        <p:tav tm="0">
                                          <p:val>
                                            <p:strVal val="#ppt_x"/>
                                          </p:val>
                                        </p:tav>
                                        <p:tav tm="100000">
                                          <p:val>
                                            <p:strVal val="#ppt_x"/>
                                          </p:val>
                                        </p:tav>
                                      </p:tavLst>
                                    </p:anim>
                                    <p:anim calcmode="lin" valueType="num">
                                      <p:cBhvr>
                                        <p:cTn id="55" dur="1000" fill="hold"/>
                                        <p:tgtEl>
                                          <p:spTgt spid="64"/>
                                        </p:tgtEl>
                                        <p:attrNameLst>
                                          <p:attrName>ppt_y</p:attrName>
                                        </p:attrNameLst>
                                      </p:cBhvr>
                                      <p:tavLst>
                                        <p:tav tm="0">
                                          <p:val>
                                            <p:strVal val="#ppt_y+.1"/>
                                          </p:val>
                                        </p:tav>
                                        <p:tav tm="100000">
                                          <p:val>
                                            <p:strVal val="#ppt_y"/>
                                          </p:val>
                                        </p:tav>
                                      </p:tavLst>
                                    </p:anim>
                                  </p:childTnLst>
                                </p:cTn>
                              </p:par>
                            </p:childTnLst>
                          </p:cTn>
                        </p:par>
                      </p:childTnLst>
                    </p:cTn>
                  </p:par>
                  <p:par>
                    <p:cTn id="56" fill="hold">
                      <p:stCondLst>
                        <p:cond delay="indefinite"/>
                      </p:stCondLst>
                      <p:childTnLst>
                        <p:par>
                          <p:cTn id="57" fill="hold">
                            <p:stCondLst>
                              <p:cond delay="0"/>
                            </p:stCondLst>
                            <p:childTnLst>
                              <p:par>
                                <p:cTn id="58" presetID="42" presetClass="entr" presetSubtype="0" fill="hold" grpId="0" nodeType="clickEffect">
                                  <p:stCondLst>
                                    <p:cond delay="0"/>
                                  </p:stCondLst>
                                  <p:childTnLst>
                                    <p:set>
                                      <p:cBhvr>
                                        <p:cTn id="59" dur="1" fill="hold">
                                          <p:stCondLst>
                                            <p:cond delay="0"/>
                                          </p:stCondLst>
                                        </p:cTn>
                                        <p:tgtEl>
                                          <p:spTgt spid="51"/>
                                        </p:tgtEl>
                                        <p:attrNameLst>
                                          <p:attrName>style.visibility</p:attrName>
                                        </p:attrNameLst>
                                      </p:cBhvr>
                                      <p:to>
                                        <p:strVal val="visible"/>
                                      </p:to>
                                    </p:set>
                                    <p:animEffect transition="in" filter="fade">
                                      <p:cBhvr>
                                        <p:cTn id="60" dur="1000"/>
                                        <p:tgtEl>
                                          <p:spTgt spid="51"/>
                                        </p:tgtEl>
                                      </p:cBhvr>
                                    </p:animEffect>
                                    <p:anim calcmode="lin" valueType="num">
                                      <p:cBhvr>
                                        <p:cTn id="61" dur="1000" fill="hold"/>
                                        <p:tgtEl>
                                          <p:spTgt spid="51"/>
                                        </p:tgtEl>
                                        <p:attrNameLst>
                                          <p:attrName>ppt_x</p:attrName>
                                        </p:attrNameLst>
                                      </p:cBhvr>
                                      <p:tavLst>
                                        <p:tav tm="0">
                                          <p:val>
                                            <p:strVal val="#ppt_x"/>
                                          </p:val>
                                        </p:tav>
                                        <p:tav tm="100000">
                                          <p:val>
                                            <p:strVal val="#ppt_x"/>
                                          </p:val>
                                        </p:tav>
                                      </p:tavLst>
                                    </p:anim>
                                    <p:anim calcmode="lin" valueType="num">
                                      <p:cBhvr>
                                        <p:cTn id="62" dur="1000" fill="hold"/>
                                        <p:tgtEl>
                                          <p:spTgt spid="51"/>
                                        </p:tgtEl>
                                        <p:attrNameLst>
                                          <p:attrName>ppt_y</p:attrName>
                                        </p:attrNameLst>
                                      </p:cBhvr>
                                      <p:tavLst>
                                        <p:tav tm="0">
                                          <p:val>
                                            <p:strVal val="#ppt_y+.1"/>
                                          </p:val>
                                        </p:tav>
                                        <p:tav tm="100000">
                                          <p:val>
                                            <p:strVal val="#ppt_y"/>
                                          </p:val>
                                        </p:tav>
                                      </p:tavLst>
                                    </p:anim>
                                  </p:childTnLst>
                                </p:cTn>
                              </p:par>
                              <p:par>
                                <p:cTn id="63" presetID="53" presetClass="entr" presetSubtype="16" fill="hold" grpId="0" nodeType="withEffect">
                                  <p:stCondLst>
                                    <p:cond delay="0"/>
                                  </p:stCondLst>
                                  <p:childTnLst>
                                    <p:set>
                                      <p:cBhvr>
                                        <p:cTn id="64" dur="1" fill="hold">
                                          <p:stCondLst>
                                            <p:cond delay="0"/>
                                          </p:stCondLst>
                                        </p:cTn>
                                        <p:tgtEl>
                                          <p:spTgt spid="6"/>
                                        </p:tgtEl>
                                        <p:attrNameLst>
                                          <p:attrName>style.visibility</p:attrName>
                                        </p:attrNameLst>
                                      </p:cBhvr>
                                      <p:to>
                                        <p:strVal val="visible"/>
                                      </p:to>
                                    </p:set>
                                    <p:anim calcmode="lin" valueType="num">
                                      <p:cBhvr>
                                        <p:cTn id="65" dur="500" fill="hold"/>
                                        <p:tgtEl>
                                          <p:spTgt spid="6"/>
                                        </p:tgtEl>
                                        <p:attrNameLst>
                                          <p:attrName>ppt_w</p:attrName>
                                        </p:attrNameLst>
                                      </p:cBhvr>
                                      <p:tavLst>
                                        <p:tav tm="0">
                                          <p:val>
                                            <p:fltVal val="0"/>
                                          </p:val>
                                        </p:tav>
                                        <p:tav tm="100000">
                                          <p:val>
                                            <p:strVal val="#ppt_w"/>
                                          </p:val>
                                        </p:tav>
                                      </p:tavLst>
                                    </p:anim>
                                    <p:anim calcmode="lin" valueType="num">
                                      <p:cBhvr>
                                        <p:cTn id="66" dur="500" fill="hold"/>
                                        <p:tgtEl>
                                          <p:spTgt spid="6"/>
                                        </p:tgtEl>
                                        <p:attrNameLst>
                                          <p:attrName>ppt_h</p:attrName>
                                        </p:attrNameLst>
                                      </p:cBhvr>
                                      <p:tavLst>
                                        <p:tav tm="0">
                                          <p:val>
                                            <p:fltVal val="0"/>
                                          </p:val>
                                        </p:tav>
                                        <p:tav tm="100000">
                                          <p:val>
                                            <p:strVal val="#ppt_h"/>
                                          </p:val>
                                        </p:tav>
                                      </p:tavLst>
                                    </p:anim>
                                    <p:animEffect transition="in" filter="fade">
                                      <p:cBhvr>
                                        <p:cTn id="67" dur="500"/>
                                        <p:tgtEl>
                                          <p:spTgt spid="6"/>
                                        </p:tgtEl>
                                      </p:cBhvr>
                                    </p:animEffect>
                                  </p:childTnLst>
                                </p:cTn>
                              </p:par>
                              <p:par>
                                <p:cTn id="68" presetID="53" presetClass="entr" presetSubtype="16" fill="hold" grpId="0" nodeType="withEffect">
                                  <p:stCondLst>
                                    <p:cond delay="0"/>
                                  </p:stCondLst>
                                  <p:childTnLst>
                                    <p:set>
                                      <p:cBhvr>
                                        <p:cTn id="69" dur="1" fill="hold">
                                          <p:stCondLst>
                                            <p:cond delay="0"/>
                                          </p:stCondLst>
                                        </p:cTn>
                                        <p:tgtEl>
                                          <p:spTgt spid="18"/>
                                        </p:tgtEl>
                                        <p:attrNameLst>
                                          <p:attrName>style.visibility</p:attrName>
                                        </p:attrNameLst>
                                      </p:cBhvr>
                                      <p:to>
                                        <p:strVal val="visible"/>
                                      </p:to>
                                    </p:set>
                                    <p:anim calcmode="lin" valueType="num">
                                      <p:cBhvr>
                                        <p:cTn id="70" dur="500" fill="hold"/>
                                        <p:tgtEl>
                                          <p:spTgt spid="18"/>
                                        </p:tgtEl>
                                        <p:attrNameLst>
                                          <p:attrName>ppt_w</p:attrName>
                                        </p:attrNameLst>
                                      </p:cBhvr>
                                      <p:tavLst>
                                        <p:tav tm="0">
                                          <p:val>
                                            <p:fltVal val="0"/>
                                          </p:val>
                                        </p:tav>
                                        <p:tav tm="100000">
                                          <p:val>
                                            <p:strVal val="#ppt_w"/>
                                          </p:val>
                                        </p:tav>
                                      </p:tavLst>
                                    </p:anim>
                                    <p:anim calcmode="lin" valueType="num">
                                      <p:cBhvr>
                                        <p:cTn id="71" dur="500" fill="hold"/>
                                        <p:tgtEl>
                                          <p:spTgt spid="18"/>
                                        </p:tgtEl>
                                        <p:attrNameLst>
                                          <p:attrName>ppt_h</p:attrName>
                                        </p:attrNameLst>
                                      </p:cBhvr>
                                      <p:tavLst>
                                        <p:tav tm="0">
                                          <p:val>
                                            <p:fltVal val="0"/>
                                          </p:val>
                                        </p:tav>
                                        <p:tav tm="100000">
                                          <p:val>
                                            <p:strVal val="#ppt_h"/>
                                          </p:val>
                                        </p:tav>
                                      </p:tavLst>
                                    </p:anim>
                                    <p:animEffect transition="in" filter="fade">
                                      <p:cBhvr>
                                        <p:cTn id="72"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73" repeatCount="indefinite" fill="remove" display="0">
                  <p:stCondLst>
                    <p:cond delay="indefinite"/>
                  </p:stCondLst>
                  <p:endCondLst>
                    <p:cond evt="onStopAudio" delay="0">
                      <p:tgtEl>
                        <p:sldTgt/>
                      </p:tgtEl>
                    </p:cond>
                  </p:endCondLst>
                </p:cTn>
                <p:tgtEl>
                  <p:spTgt spid="2"/>
                </p:tgtEl>
              </p:cMediaNode>
            </p:audio>
          </p:childTnLst>
        </p:cTn>
      </p:par>
    </p:tnLst>
    <p:bldLst>
      <p:bldP spid="8" grpId="0" bldLvl="0" animBg="1"/>
      <p:bldP spid="9" grpId="0" bldLvl="0" animBg="1"/>
      <p:bldP spid="10" grpId="0" bldLvl="0" animBg="1"/>
      <p:bldP spid="11" grpId="0" bldLvl="0" animBg="1"/>
      <p:bldP spid="12" grpId="0" bldLvl="0" animBg="1"/>
      <p:bldP spid="13" grpId="0" bldLvl="0" animBg="1"/>
      <p:bldP spid="14" grpId="0" bldLvl="0" animBg="1"/>
      <p:bldP spid="15" grpId="0" bldLvl="0" animBg="1"/>
      <p:bldP spid="16" grpId="0" bldLvl="0" animBg="1"/>
      <p:bldP spid="17" grpId="0" bldLvl="0" animBg="1"/>
      <p:bldP spid="64" grpId="0"/>
      <p:bldP spid="51" grpId="0"/>
      <p:bldP spid="6" grpId="0" bldLvl="0" animBg="1"/>
      <p:bldP spid="18" grpId="0" bldLvl="0" animBg="1"/>
    </p:bld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ECEFF1"/>
        </a:solidFill>
        <a:effectLst/>
      </p:bgPr>
    </p:bg>
    <p:spTree>
      <p:nvGrpSpPr>
        <p:cNvPr id="1" name=""/>
        <p:cNvGrpSpPr/>
        <p:nvPr/>
      </p:nvGrpSpPr>
      <p:grpSpPr>
        <a:xfrm>
          <a:off x="0" y="0"/>
          <a:ext cx="0" cy="0"/>
          <a:chOff x="0" y="0"/>
          <a:chExt cx="0" cy="0"/>
        </a:xfrm>
      </p:grpSpPr>
      <p:sp>
        <p:nvSpPr>
          <p:cNvPr id="41" name="FLYING IMPRESSION FID FEIZHAO    qq:1964271550"/>
          <p:cNvSpPr txBox="1"/>
          <p:nvPr/>
        </p:nvSpPr>
        <p:spPr>
          <a:xfrm>
            <a:off x="7827949" y="1784531"/>
            <a:ext cx="1098541" cy="368300"/>
          </a:xfrm>
          <a:prstGeom prst="rect">
            <a:avLst/>
          </a:prstGeom>
          <a:noFill/>
        </p:spPr>
        <p:txBody>
          <a:bodyPr wrap="square" rtlCol="0">
            <a:spAutoFit/>
          </a:bodyPr>
          <a:lstStyle/>
          <a:p>
            <a:r>
              <a:rPr lang="en-US" altLang="zh-CN" dirty="0">
                <a:solidFill>
                  <a:srgbClr val="33C3AB"/>
                </a:solidFill>
                <a:latin typeface="微软雅黑" panose="020B0503020204020204" pitchFamily="34" charset="-122"/>
                <a:ea typeface="微软雅黑" panose="020B0503020204020204" pitchFamily="34" charset="-122"/>
              </a:rPr>
              <a:t>Toppro</a:t>
            </a:r>
            <a:endParaRPr lang="en-US" altLang="zh-CN" dirty="0">
              <a:solidFill>
                <a:srgbClr val="33C3AB"/>
              </a:solidFill>
              <a:latin typeface="微软雅黑" panose="020B0503020204020204" pitchFamily="34" charset="-122"/>
              <a:ea typeface="微软雅黑" panose="020B0503020204020204" pitchFamily="34" charset="-122"/>
            </a:endParaRPr>
          </a:p>
        </p:txBody>
      </p:sp>
      <p:sp>
        <p:nvSpPr>
          <p:cNvPr id="42" name="FLYING IMPRESSION FID FEIZHAO    qq:1964271550"/>
          <p:cNvSpPr txBox="1"/>
          <p:nvPr/>
        </p:nvSpPr>
        <p:spPr>
          <a:xfrm>
            <a:off x="7827949" y="2136083"/>
            <a:ext cx="2791385" cy="650240"/>
          </a:xfrm>
          <a:prstGeom prst="rect">
            <a:avLst/>
          </a:prstGeom>
          <a:noFill/>
        </p:spPr>
        <p:txBody>
          <a:bodyPr wrap="square" rtlCol="0">
            <a:spAutoFit/>
          </a:bodyPr>
          <a:lstStyle/>
          <a:p>
            <a:pPr>
              <a:lnSpc>
                <a:spcPct val="130000"/>
              </a:lnSpc>
            </a:pPr>
            <a:r>
              <a:rPr lang="zh-CN" altLang="en-US" sz="1400" dirty="0">
                <a:solidFill>
                  <a:schemeClr val="bg2">
                    <a:lumMod val="25000"/>
                  </a:schemeClr>
                </a:solidFill>
                <a:latin typeface="微软雅黑" panose="020B0503020204020204" pitchFamily="34" charset="-122"/>
                <a:ea typeface="微软雅黑" panose="020B0503020204020204" pitchFamily="34" charset="-122"/>
              </a:rPr>
              <a:t>不再仅限于</a:t>
            </a:r>
            <a:r>
              <a:rPr lang="en-US" altLang="zh-CN" sz="1400" dirty="0">
                <a:solidFill>
                  <a:schemeClr val="bg2">
                    <a:lumMod val="25000"/>
                  </a:schemeClr>
                </a:solidFill>
                <a:latin typeface="微软雅黑" panose="020B0503020204020204" pitchFamily="34" charset="-122"/>
                <a:ea typeface="微软雅黑" panose="020B0503020204020204" pitchFamily="34" charset="-122"/>
              </a:rPr>
              <a:t>“</a:t>
            </a:r>
            <a:r>
              <a:rPr lang="zh-CN" altLang="en-US" sz="1400" dirty="0">
                <a:solidFill>
                  <a:schemeClr val="bg2">
                    <a:lumMod val="25000"/>
                  </a:schemeClr>
                </a:solidFill>
                <a:latin typeface="微软雅黑" panose="020B0503020204020204" pitchFamily="34" charset="-122"/>
                <a:ea typeface="微软雅黑" panose="020B0503020204020204" pitchFamily="34" charset="-122"/>
              </a:rPr>
              <a:t>死工资</a:t>
            </a:r>
            <a:r>
              <a:rPr lang="en-US" altLang="zh-CN" sz="1400" dirty="0">
                <a:solidFill>
                  <a:schemeClr val="bg2">
                    <a:lumMod val="25000"/>
                  </a:schemeClr>
                </a:solidFill>
                <a:latin typeface="微软雅黑" panose="020B0503020204020204" pitchFamily="34" charset="-122"/>
                <a:ea typeface="微软雅黑" panose="020B0503020204020204" pitchFamily="34" charset="-122"/>
              </a:rPr>
              <a:t>”</a:t>
            </a:r>
            <a:r>
              <a:rPr lang="zh-CN" altLang="en-US" sz="1400" dirty="0">
                <a:solidFill>
                  <a:schemeClr val="bg2">
                    <a:lumMod val="25000"/>
                  </a:schemeClr>
                </a:solidFill>
                <a:latin typeface="微软雅黑" panose="020B0503020204020204" pitchFamily="34" charset="-122"/>
                <a:ea typeface="微软雅黑" panose="020B0503020204020204" pitchFamily="34" charset="-122"/>
              </a:rPr>
              <a:t>，技术价值最大化</a:t>
            </a:r>
            <a:r>
              <a:rPr lang="zh-CN" altLang="en-US" sz="1400" dirty="0">
                <a:solidFill>
                  <a:schemeClr val="bg2">
                    <a:lumMod val="25000"/>
                  </a:schemeClr>
                </a:solidFill>
                <a:latin typeface="微软雅黑" panose="020B0503020204020204" pitchFamily="34" charset="-122"/>
                <a:ea typeface="微软雅黑" panose="020B0503020204020204" pitchFamily="34" charset="-122"/>
              </a:rPr>
              <a:t>。</a:t>
            </a:r>
            <a:endParaRPr lang="zh-CN" altLang="en-US" sz="1400" dirty="0">
              <a:solidFill>
                <a:schemeClr val="bg2">
                  <a:lumMod val="25000"/>
                </a:schemeClr>
              </a:solidFill>
              <a:latin typeface="微软雅黑" panose="020B0503020204020204" pitchFamily="34" charset="-122"/>
              <a:ea typeface="微软雅黑" panose="020B0503020204020204" pitchFamily="34" charset="-122"/>
            </a:endParaRPr>
          </a:p>
        </p:txBody>
      </p:sp>
      <p:sp>
        <p:nvSpPr>
          <p:cNvPr id="43" name="FLYING IMPRESSION FID FEIZHAO    qq:1964271550"/>
          <p:cNvSpPr txBox="1"/>
          <p:nvPr/>
        </p:nvSpPr>
        <p:spPr>
          <a:xfrm>
            <a:off x="7827949" y="4325695"/>
            <a:ext cx="1098541" cy="368300"/>
          </a:xfrm>
          <a:prstGeom prst="rect">
            <a:avLst/>
          </a:prstGeom>
          <a:noFill/>
        </p:spPr>
        <p:txBody>
          <a:bodyPr wrap="square" rtlCol="0">
            <a:spAutoFit/>
          </a:bodyPr>
          <a:lstStyle/>
          <a:p>
            <a:r>
              <a:rPr lang="en-US" altLang="zh-CN" dirty="0">
                <a:solidFill>
                  <a:srgbClr val="364555"/>
                </a:solidFill>
                <a:latin typeface="微软雅黑" panose="020B0503020204020204" pitchFamily="34" charset="-122"/>
                <a:ea typeface="微软雅黑" panose="020B0503020204020204" pitchFamily="34" charset="-122"/>
              </a:rPr>
              <a:t>5k</a:t>
            </a:r>
            <a:r>
              <a:rPr lang="zh-CN" altLang="en-US" dirty="0">
                <a:solidFill>
                  <a:srgbClr val="364555"/>
                </a:solidFill>
                <a:latin typeface="微软雅黑" panose="020B0503020204020204" pitchFamily="34" charset="-122"/>
                <a:ea typeface="微软雅黑" panose="020B0503020204020204" pitchFamily="34" charset="-122"/>
              </a:rPr>
              <a:t>服务</a:t>
            </a:r>
            <a:endParaRPr lang="zh-CN" altLang="en-US" dirty="0">
              <a:solidFill>
                <a:srgbClr val="364555"/>
              </a:solidFill>
              <a:latin typeface="微软雅黑" panose="020B0503020204020204" pitchFamily="34" charset="-122"/>
              <a:ea typeface="微软雅黑" panose="020B0503020204020204" pitchFamily="34" charset="-122"/>
            </a:endParaRPr>
          </a:p>
        </p:txBody>
      </p:sp>
      <p:sp>
        <p:nvSpPr>
          <p:cNvPr id="44" name="FLYING IMPRESSION FID FEIZHAO    qq:1964271550"/>
          <p:cNvSpPr txBox="1"/>
          <p:nvPr/>
        </p:nvSpPr>
        <p:spPr>
          <a:xfrm>
            <a:off x="7827949" y="4695027"/>
            <a:ext cx="2791385" cy="650240"/>
          </a:xfrm>
          <a:prstGeom prst="rect">
            <a:avLst/>
          </a:prstGeom>
          <a:noFill/>
        </p:spPr>
        <p:txBody>
          <a:bodyPr wrap="square" rtlCol="0">
            <a:spAutoFit/>
          </a:bodyPr>
          <a:lstStyle/>
          <a:p>
            <a:pPr>
              <a:lnSpc>
                <a:spcPct val="130000"/>
              </a:lnSpc>
            </a:pPr>
            <a:r>
              <a:rPr lang="en-US" altLang="zh-CN" sz="1400" dirty="0">
                <a:solidFill>
                  <a:schemeClr val="bg2">
                    <a:lumMod val="25000"/>
                  </a:schemeClr>
                </a:solidFill>
                <a:latin typeface="微软雅黑" panose="020B0503020204020204" pitchFamily="34" charset="-122"/>
                <a:ea typeface="微软雅黑" panose="020B0503020204020204" pitchFamily="34" charset="-122"/>
              </a:rPr>
              <a:t>1-3</a:t>
            </a:r>
            <a:r>
              <a:rPr lang="zh-CN" altLang="en-US" sz="1400" dirty="0">
                <a:solidFill>
                  <a:schemeClr val="bg2">
                    <a:lumMod val="25000"/>
                  </a:schemeClr>
                </a:solidFill>
                <a:latin typeface="微软雅黑" panose="020B0503020204020204" pitchFamily="34" charset="-122"/>
                <a:ea typeface="微软雅黑" panose="020B0503020204020204" pitchFamily="34" charset="-122"/>
              </a:rPr>
              <a:t>年工作经验的人学习完本课程未涨</a:t>
            </a:r>
            <a:r>
              <a:rPr lang="en-US" altLang="zh-CN" sz="1400" dirty="0">
                <a:solidFill>
                  <a:schemeClr val="bg2">
                    <a:lumMod val="25000"/>
                  </a:schemeClr>
                </a:solidFill>
                <a:latin typeface="微软雅黑" panose="020B0503020204020204" pitchFamily="34" charset="-122"/>
                <a:ea typeface="微软雅黑" panose="020B0503020204020204" pitchFamily="34" charset="-122"/>
              </a:rPr>
              <a:t>5k</a:t>
            </a:r>
            <a:r>
              <a:rPr lang="zh-CN" altLang="en-US" sz="1400" dirty="0">
                <a:solidFill>
                  <a:schemeClr val="bg2">
                    <a:lumMod val="25000"/>
                  </a:schemeClr>
                </a:solidFill>
                <a:latin typeface="微软雅黑" panose="020B0503020204020204" pitchFamily="34" charset="-122"/>
                <a:ea typeface="微软雅黑" panose="020B0503020204020204" pitchFamily="34" charset="-122"/>
              </a:rPr>
              <a:t>，全额退费</a:t>
            </a:r>
            <a:r>
              <a:rPr lang="zh-CN" altLang="en-US" sz="1400" dirty="0">
                <a:solidFill>
                  <a:schemeClr val="bg2">
                    <a:lumMod val="25000"/>
                  </a:schemeClr>
                </a:solidFill>
                <a:latin typeface="微软雅黑" panose="020B0503020204020204" pitchFamily="34" charset="-122"/>
                <a:ea typeface="微软雅黑" panose="020B0503020204020204" pitchFamily="34" charset="-122"/>
              </a:rPr>
              <a:t>。</a:t>
            </a:r>
            <a:endParaRPr lang="zh-CN" altLang="en-US" sz="1400" dirty="0">
              <a:solidFill>
                <a:schemeClr val="bg2">
                  <a:lumMod val="25000"/>
                </a:schemeClr>
              </a:solidFill>
              <a:latin typeface="微软雅黑" panose="020B0503020204020204" pitchFamily="34" charset="-122"/>
              <a:ea typeface="微软雅黑" panose="020B0503020204020204" pitchFamily="34" charset="-122"/>
            </a:endParaRPr>
          </a:p>
        </p:txBody>
      </p:sp>
      <p:sp>
        <p:nvSpPr>
          <p:cNvPr id="45" name="FLYING IMPRESSION FID FEIZHAO    qq:1964271550"/>
          <p:cNvSpPr txBox="1"/>
          <p:nvPr/>
        </p:nvSpPr>
        <p:spPr>
          <a:xfrm>
            <a:off x="2602865" y="1784350"/>
            <a:ext cx="1788160" cy="368300"/>
          </a:xfrm>
          <a:prstGeom prst="rect">
            <a:avLst/>
          </a:prstGeom>
          <a:noFill/>
        </p:spPr>
        <p:txBody>
          <a:bodyPr wrap="square" rtlCol="0">
            <a:spAutoFit/>
          </a:bodyPr>
          <a:lstStyle/>
          <a:p>
            <a:pPr algn="r"/>
            <a:r>
              <a:rPr lang="zh-CN" altLang="en-US" dirty="0">
                <a:solidFill>
                  <a:srgbClr val="EB5F56"/>
                </a:solidFill>
                <a:latin typeface="微软雅黑" panose="020B0503020204020204" pitchFamily="34" charset="-122"/>
                <a:ea typeface="微软雅黑" panose="020B0503020204020204" pitchFamily="34" charset="-122"/>
              </a:rPr>
              <a:t>技术</a:t>
            </a:r>
            <a:endParaRPr lang="zh-CN" altLang="en-US" dirty="0">
              <a:solidFill>
                <a:srgbClr val="EB5F56"/>
              </a:solidFill>
              <a:latin typeface="微软雅黑" panose="020B0503020204020204" pitchFamily="34" charset="-122"/>
              <a:ea typeface="微软雅黑" panose="020B0503020204020204" pitchFamily="34" charset="-122"/>
            </a:endParaRPr>
          </a:p>
        </p:txBody>
      </p:sp>
      <p:sp>
        <p:nvSpPr>
          <p:cNvPr id="46" name="FLYING IMPRESSION FID FEIZHAO    qq:1964271550"/>
          <p:cNvSpPr txBox="1"/>
          <p:nvPr/>
        </p:nvSpPr>
        <p:spPr>
          <a:xfrm>
            <a:off x="1572663" y="2153863"/>
            <a:ext cx="2818396" cy="650240"/>
          </a:xfrm>
          <a:prstGeom prst="rect">
            <a:avLst/>
          </a:prstGeom>
          <a:noFill/>
        </p:spPr>
        <p:txBody>
          <a:bodyPr wrap="square" rtlCol="0">
            <a:spAutoFit/>
          </a:bodyPr>
          <a:lstStyle/>
          <a:p>
            <a:pPr algn="r">
              <a:lnSpc>
                <a:spcPct val="130000"/>
              </a:lnSpc>
            </a:pPr>
            <a:r>
              <a:rPr lang="zh-CN" altLang="en-US" sz="1400" dirty="0">
                <a:solidFill>
                  <a:schemeClr val="bg2">
                    <a:lumMod val="25000"/>
                  </a:schemeClr>
                </a:solidFill>
                <a:latin typeface="微软雅黑" panose="020B0503020204020204" pitchFamily="34" charset="-122"/>
                <a:ea typeface="微软雅黑" panose="020B0503020204020204" pitchFamily="34" charset="-122"/>
              </a:rPr>
              <a:t>凡是基于</a:t>
            </a:r>
            <a:r>
              <a:rPr lang="en-US" altLang="zh-CN" sz="1400" dirty="0">
                <a:solidFill>
                  <a:schemeClr val="bg2">
                    <a:lumMod val="25000"/>
                  </a:schemeClr>
                </a:solidFill>
                <a:latin typeface="微软雅黑" panose="020B0503020204020204" pitchFamily="34" charset="-122"/>
                <a:ea typeface="微软雅黑" panose="020B0503020204020204" pitchFamily="34" charset="-122"/>
              </a:rPr>
              <a:t>Android</a:t>
            </a:r>
            <a:r>
              <a:rPr lang="zh-CN" altLang="en-US" sz="1400" dirty="0">
                <a:solidFill>
                  <a:schemeClr val="bg2">
                    <a:lumMod val="25000"/>
                  </a:schemeClr>
                </a:solidFill>
                <a:latin typeface="微软雅黑" panose="020B0503020204020204" pitchFamily="34" charset="-122"/>
                <a:ea typeface="微软雅黑" panose="020B0503020204020204" pitchFamily="34" charset="-122"/>
              </a:rPr>
              <a:t>平台的应用开发都不再有技术壁垒。</a:t>
            </a:r>
            <a:endParaRPr lang="zh-CN" altLang="en-US" sz="1400" dirty="0">
              <a:solidFill>
                <a:schemeClr val="bg2">
                  <a:lumMod val="25000"/>
                </a:schemeClr>
              </a:solidFill>
              <a:latin typeface="微软雅黑" panose="020B0503020204020204" pitchFamily="34" charset="-122"/>
              <a:ea typeface="微软雅黑" panose="020B0503020204020204" pitchFamily="34" charset="-122"/>
            </a:endParaRPr>
          </a:p>
        </p:txBody>
      </p:sp>
      <p:sp>
        <p:nvSpPr>
          <p:cNvPr id="47" name="FLYING IMPRESSION FID FEIZHAO    qq:1964271550"/>
          <p:cNvSpPr txBox="1"/>
          <p:nvPr/>
        </p:nvSpPr>
        <p:spPr>
          <a:xfrm>
            <a:off x="3292518" y="4325695"/>
            <a:ext cx="1098541" cy="368300"/>
          </a:xfrm>
          <a:prstGeom prst="rect">
            <a:avLst/>
          </a:prstGeom>
          <a:noFill/>
        </p:spPr>
        <p:txBody>
          <a:bodyPr wrap="square" rtlCol="0">
            <a:spAutoFit/>
          </a:bodyPr>
          <a:lstStyle/>
          <a:p>
            <a:pPr algn="r"/>
            <a:r>
              <a:rPr lang="zh-CN" altLang="en-US" dirty="0">
                <a:solidFill>
                  <a:srgbClr val="FCB030"/>
                </a:solidFill>
                <a:latin typeface="微软雅黑" panose="020B0503020204020204" pitchFamily="34" charset="-122"/>
                <a:ea typeface="微软雅黑" panose="020B0503020204020204" pitchFamily="34" charset="-122"/>
              </a:rPr>
              <a:t>人脉</a:t>
            </a:r>
            <a:endParaRPr lang="zh-CN" altLang="en-US" dirty="0">
              <a:solidFill>
                <a:srgbClr val="FCB030"/>
              </a:solidFill>
              <a:latin typeface="微软雅黑" panose="020B0503020204020204" pitchFamily="34" charset="-122"/>
              <a:ea typeface="微软雅黑" panose="020B0503020204020204" pitchFamily="34" charset="-122"/>
            </a:endParaRPr>
          </a:p>
        </p:txBody>
      </p:sp>
      <p:sp>
        <p:nvSpPr>
          <p:cNvPr id="48" name="FLYING IMPRESSION FID FEIZHAO    qq:1964271550"/>
          <p:cNvSpPr txBox="1"/>
          <p:nvPr/>
        </p:nvSpPr>
        <p:spPr>
          <a:xfrm>
            <a:off x="1572663" y="4695027"/>
            <a:ext cx="2818396" cy="929640"/>
          </a:xfrm>
          <a:prstGeom prst="rect">
            <a:avLst/>
          </a:prstGeom>
          <a:noFill/>
        </p:spPr>
        <p:txBody>
          <a:bodyPr wrap="square" rtlCol="0">
            <a:spAutoFit/>
          </a:bodyPr>
          <a:lstStyle/>
          <a:p>
            <a:pPr algn="r">
              <a:lnSpc>
                <a:spcPct val="130000"/>
              </a:lnSpc>
            </a:pPr>
            <a:r>
              <a:rPr lang="zh-CN" altLang="en-US" sz="1400" dirty="0">
                <a:solidFill>
                  <a:schemeClr val="bg2">
                    <a:lumMod val="25000"/>
                  </a:schemeClr>
                </a:solidFill>
                <a:latin typeface="微软雅黑" panose="020B0503020204020204" pitchFamily="34" charset="-122"/>
                <a:ea typeface="微软雅黑" panose="020B0503020204020204" pitchFamily="34" charset="-122"/>
              </a:rPr>
              <a:t>不管是公司还是</a:t>
            </a:r>
            <a:r>
              <a:rPr lang="en-US" altLang="zh-CN" sz="1400" dirty="0">
                <a:solidFill>
                  <a:schemeClr val="bg2">
                    <a:lumMod val="25000"/>
                  </a:schemeClr>
                </a:solidFill>
                <a:latin typeface="微软雅黑" panose="020B0503020204020204" pitchFamily="34" charset="-122"/>
                <a:ea typeface="微软雅黑" panose="020B0503020204020204" pitchFamily="34" charset="-122"/>
              </a:rPr>
              <a:t>Toppro</a:t>
            </a:r>
            <a:r>
              <a:rPr lang="zh-CN" altLang="en-US" sz="1400" dirty="0">
                <a:solidFill>
                  <a:schemeClr val="bg2">
                    <a:lumMod val="25000"/>
                  </a:schemeClr>
                </a:solidFill>
                <a:latin typeface="微软雅黑" panose="020B0503020204020204" pitchFamily="34" charset="-122"/>
                <a:ea typeface="微软雅黑" panose="020B0503020204020204" pitchFamily="34" charset="-122"/>
              </a:rPr>
              <a:t>都有机会，能力接触到更高端的圈子，增加新的机遇。</a:t>
            </a:r>
            <a:endParaRPr lang="zh-CN" altLang="en-US" sz="1400" dirty="0">
              <a:solidFill>
                <a:schemeClr val="bg2">
                  <a:lumMod val="25000"/>
                </a:schemeClr>
              </a:solidFill>
              <a:latin typeface="微软雅黑" panose="020B0503020204020204" pitchFamily="34" charset="-122"/>
              <a:ea typeface="微软雅黑" panose="020B0503020204020204" pitchFamily="34" charset="-122"/>
            </a:endParaRPr>
          </a:p>
        </p:txBody>
      </p:sp>
      <p:sp>
        <p:nvSpPr>
          <p:cNvPr id="49" name="FLYING IMPRESSION FID FEIZHAO    qq:1964271550"/>
          <p:cNvSpPr/>
          <p:nvPr/>
        </p:nvSpPr>
        <p:spPr bwMode="auto">
          <a:xfrm rot="2700000">
            <a:off x="4512807" y="2273804"/>
            <a:ext cx="1825625" cy="1462088"/>
          </a:xfrm>
          <a:prstGeom prst="roundRect">
            <a:avLst/>
          </a:prstGeom>
          <a:solidFill>
            <a:srgbClr val="EB5F56"/>
          </a:solidFill>
          <a:ln>
            <a:noFill/>
          </a:ln>
        </p:spPr>
        <p:txBody>
          <a:bodyPr vert="horz" wrap="square" lIns="91440" tIns="45720" rIns="91440" bIns="45720" numCol="1" anchor="t" anchorCtr="0" compatLnSpc="1"/>
          <a:lstStyle/>
          <a:p>
            <a:endParaRPr lang="zh-CN" altLang="en-US">
              <a:solidFill>
                <a:schemeClr val="bg1"/>
              </a:solidFill>
            </a:endParaRPr>
          </a:p>
        </p:txBody>
      </p:sp>
      <p:sp>
        <p:nvSpPr>
          <p:cNvPr id="52" name="FLYING IMPRESSION FID FEIZHAO    qq:1964271550"/>
          <p:cNvSpPr/>
          <p:nvPr/>
        </p:nvSpPr>
        <p:spPr bwMode="auto">
          <a:xfrm rot="2700000">
            <a:off x="6056440" y="2091473"/>
            <a:ext cx="1460500" cy="1825625"/>
          </a:xfrm>
          <a:prstGeom prst="roundRect">
            <a:avLst/>
          </a:prstGeom>
          <a:solidFill>
            <a:srgbClr val="33C3AB"/>
          </a:solidFill>
          <a:ln>
            <a:noFill/>
          </a:ln>
        </p:spPr>
        <p:txBody>
          <a:bodyPr vert="horz" wrap="square" lIns="91440" tIns="45720" rIns="91440" bIns="45720" numCol="1" anchor="t" anchorCtr="0" compatLnSpc="1"/>
          <a:lstStyle/>
          <a:p>
            <a:endParaRPr lang="zh-CN" altLang="en-US">
              <a:solidFill>
                <a:schemeClr val="bg1"/>
              </a:solidFill>
            </a:endParaRPr>
          </a:p>
        </p:txBody>
      </p:sp>
      <p:sp>
        <p:nvSpPr>
          <p:cNvPr id="53" name="FLYING IMPRESSION FID FEIZHAO    qq:1964271550"/>
          <p:cNvSpPr/>
          <p:nvPr/>
        </p:nvSpPr>
        <p:spPr bwMode="auto">
          <a:xfrm rot="2700000">
            <a:off x="5873316" y="3634312"/>
            <a:ext cx="1825625" cy="1462088"/>
          </a:xfrm>
          <a:prstGeom prst="roundRect">
            <a:avLst/>
          </a:prstGeom>
          <a:solidFill>
            <a:srgbClr val="364555"/>
          </a:solidFill>
          <a:ln>
            <a:noFill/>
          </a:ln>
        </p:spPr>
        <p:txBody>
          <a:bodyPr vert="horz" wrap="square" lIns="91440" tIns="45720" rIns="91440" bIns="45720" numCol="1" anchor="t" anchorCtr="0" compatLnSpc="1"/>
          <a:lstStyle/>
          <a:p>
            <a:endParaRPr lang="zh-CN" altLang="en-US">
              <a:solidFill>
                <a:schemeClr val="bg1"/>
              </a:solidFill>
            </a:endParaRPr>
          </a:p>
        </p:txBody>
      </p:sp>
      <p:sp>
        <p:nvSpPr>
          <p:cNvPr id="54" name="FLYING IMPRESSION FID FEIZHAO    qq:1964271550"/>
          <p:cNvSpPr/>
          <p:nvPr/>
        </p:nvSpPr>
        <p:spPr bwMode="auto">
          <a:xfrm rot="2700000">
            <a:off x="4671104" y="3476808"/>
            <a:ext cx="1460500" cy="1825625"/>
          </a:xfrm>
          <a:prstGeom prst="roundRect">
            <a:avLst/>
          </a:prstGeom>
          <a:solidFill>
            <a:srgbClr val="FCB030"/>
          </a:solidFill>
          <a:ln>
            <a:noFill/>
          </a:ln>
        </p:spPr>
        <p:txBody>
          <a:bodyPr vert="horz" wrap="square" lIns="91440" tIns="45720" rIns="91440" bIns="45720" numCol="1" anchor="t" anchorCtr="0" compatLnSpc="1"/>
          <a:lstStyle/>
          <a:p>
            <a:endParaRPr lang="zh-CN" altLang="en-US">
              <a:solidFill>
                <a:schemeClr val="bg1"/>
              </a:solidFill>
            </a:endParaRPr>
          </a:p>
        </p:txBody>
      </p:sp>
      <p:sp>
        <p:nvSpPr>
          <p:cNvPr id="58" name="FLYING IMPRESSION FID FEIZHAO    qq:1964271550"/>
          <p:cNvSpPr txBox="1"/>
          <p:nvPr/>
        </p:nvSpPr>
        <p:spPr>
          <a:xfrm>
            <a:off x="6324526" y="2677356"/>
            <a:ext cx="1098541" cy="398780"/>
          </a:xfrm>
          <a:prstGeom prst="rect">
            <a:avLst/>
          </a:prstGeom>
          <a:noFill/>
        </p:spPr>
        <p:txBody>
          <a:bodyPr wrap="square" rtlCol="0">
            <a:spAutoFit/>
          </a:bodyPr>
          <a:lstStyle/>
          <a:p>
            <a:pPr algn="ctr"/>
            <a:r>
              <a:rPr lang="en-US" altLang="zh-CN" sz="2000" b="1" dirty="0">
                <a:solidFill>
                  <a:schemeClr val="bg1"/>
                </a:solidFill>
                <a:latin typeface="微软雅黑" panose="020B0503020204020204" pitchFamily="34" charset="-122"/>
                <a:ea typeface="微软雅黑" panose="020B0503020204020204" pitchFamily="34" charset="-122"/>
              </a:rPr>
              <a:t>Toppro</a:t>
            </a:r>
            <a:endParaRPr lang="en-US" altLang="zh-CN" sz="2000" b="1" dirty="0">
              <a:solidFill>
                <a:schemeClr val="bg1"/>
              </a:solidFill>
              <a:latin typeface="微软雅黑" panose="020B0503020204020204" pitchFamily="34" charset="-122"/>
              <a:ea typeface="微软雅黑" panose="020B0503020204020204" pitchFamily="34" charset="-122"/>
            </a:endParaRPr>
          </a:p>
        </p:txBody>
      </p:sp>
      <p:sp>
        <p:nvSpPr>
          <p:cNvPr id="60" name="FLYING IMPRESSION FID FEIZHAO    qq:1964271550"/>
          <p:cNvSpPr/>
          <p:nvPr/>
        </p:nvSpPr>
        <p:spPr>
          <a:xfrm>
            <a:off x="4794263" y="3318740"/>
            <a:ext cx="1372328" cy="779062"/>
          </a:xfrm>
          <a:custGeom>
            <a:avLst/>
            <a:gdLst>
              <a:gd name="connsiteX0" fmla="*/ 0 w 1624676"/>
              <a:gd name="connsiteY0" fmla="*/ 0 h 711399"/>
              <a:gd name="connsiteX1" fmla="*/ 1624676 w 1624676"/>
              <a:gd name="connsiteY1" fmla="*/ 0 h 711399"/>
              <a:gd name="connsiteX2" fmla="*/ 984649 w 1624676"/>
              <a:gd name="connsiteY2" fmla="*/ 640026 h 711399"/>
              <a:gd name="connsiteX3" fmla="*/ 640025 w 1624676"/>
              <a:gd name="connsiteY3" fmla="*/ 640026 h 711399"/>
              <a:gd name="connsiteX4" fmla="*/ 0 w 1624676"/>
              <a:gd name="connsiteY4" fmla="*/ 0 h 711399"/>
              <a:gd name="connsiteX0-1" fmla="*/ 0 w 1624676"/>
              <a:gd name="connsiteY0-2" fmla="*/ 67663 h 779062"/>
              <a:gd name="connsiteX1-3" fmla="*/ 778439 w 1624676"/>
              <a:gd name="connsiteY1-4" fmla="*/ 0 h 779062"/>
              <a:gd name="connsiteX2-5" fmla="*/ 1624676 w 1624676"/>
              <a:gd name="connsiteY2-6" fmla="*/ 67663 h 779062"/>
              <a:gd name="connsiteX3-7" fmla="*/ 984649 w 1624676"/>
              <a:gd name="connsiteY3-8" fmla="*/ 707689 h 779062"/>
              <a:gd name="connsiteX4-9" fmla="*/ 640025 w 1624676"/>
              <a:gd name="connsiteY4-10" fmla="*/ 707689 h 779062"/>
              <a:gd name="connsiteX5" fmla="*/ 0 w 1624676"/>
              <a:gd name="connsiteY5" fmla="*/ 67663 h 779062"/>
              <a:gd name="connsiteX0-11" fmla="*/ 0 w 1624676"/>
              <a:gd name="connsiteY0-12" fmla="*/ 67663 h 779062"/>
              <a:gd name="connsiteX1-13" fmla="*/ 778439 w 1624676"/>
              <a:gd name="connsiteY1-14" fmla="*/ 0 h 779062"/>
              <a:gd name="connsiteX2-15" fmla="*/ 1624676 w 1624676"/>
              <a:gd name="connsiteY2-16" fmla="*/ 67663 h 779062"/>
              <a:gd name="connsiteX3-17" fmla="*/ 1372328 w 1624676"/>
              <a:gd name="connsiteY3-18" fmla="*/ 311085 h 779062"/>
              <a:gd name="connsiteX4-19" fmla="*/ 984649 w 1624676"/>
              <a:gd name="connsiteY4-20" fmla="*/ 707689 h 779062"/>
              <a:gd name="connsiteX5-21" fmla="*/ 640025 w 1624676"/>
              <a:gd name="connsiteY5-22" fmla="*/ 707689 h 779062"/>
              <a:gd name="connsiteX6" fmla="*/ 0 w 1624676"/>
              <a:gd name="connsiteY6" fmla="*/ 67663 h 779062"/>
              <a:gd name="connsiteX0-23" fmla="*/ 0 w 1624676"/>
              <a:gd name="connsiteY0-24" fmla="*/ 67663 h 779062"/>
              <a:gd name="connsiteX1-25" fmla="*/ 778439 w 1624676"/>
              <a:gd name="connsiteY1-26" fmla="*/ 0 h 779062"/>
              <a:gd name="connsiteX2-27" fmla="*/ 1624676 w 1624676"/>
              <a:gd name="connsiteY2-28" fmla="*/ 67663 h 779062"/>
              <a:gd name="connsiteX3-29" fmla="*/ 1372328 w 1624676"/>
              <a:gd name="connsiteY3-30" fmla="*/ 311085 h 779062"/>
              <a:gd name="connsiteX4-31" fmla="*/ 984649 w 1624676"/>
              <a:gd name="connsiteY4-32" fmla="*/ 707689 h 779062"/>
              <a:gd name="connsiteX5-33" fmla="*/ 640025 w 1624676"/>
              <a:gd name="connsiteY5-34" fmla="*/ 707689 h 779062"/>
              <a:gd name="connsiteX6-35" fmla="*/ 0 w 1624676"/>
              <a:gd name="connsiteY6-36" fmla="*/ 67663 h 779062"/>
              <a:gd name="connsiteX0-37" fmla="*/ 0 w 1372328"/>
              <a:gd name="connsiteY0-38" fmla="*/ 67663 h 779062"/>
              <a:gd name="connsiteX1-39" fmla="*/ 778439 w 1372328"/>
              <a:gd name="connsiteY1-40" fmla="*/ 0 h 779062"/>
              <a:gd name="connsiteX2-41" fmla="*/ 1115629 w 1372328"/>
              <a:gd name="connsiteY2-42" fmla="*/ 114797 h 779062"/>
              <a:gd name="connsiteX3-43" fmla="*/ 1372328 w 1372328"/>
              <a:gd name="connsiteY3-44" fmla="*/ 311085 h 779062"/>
              <a:gd name="connsiteX4-45" fmla="*/ 984649 w 1372328"/>
              <a:gd name="connsiteY4-46" fmla="*/ 707689 h 779062"/>
              <a:gd name="connsiteX5-47" fmla="*/ 640025 w 1372328"/>
              <a:gd name="connsiteY5-48" fmla="*/ 707689 h 779062"/>
              <a:gd name="connsiteX6-49" fmla="*/ 0 w 1372328"/>
              <a:gd name="connsiteY6-50" fmla="*/ 67663 h 77906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21" y="connsiteY5-22"/>
              </a:cxn>
              <a:cxn ang="0">
                <a:pos x="connsiteX6-35" y="connsiteY6-36"/>
              </a:cxn>
            </a:cxnLst>
            <a:rect l="l" t="t" r="r" b="b"/>
            <a:pathLst>
              <a:path w="1372328" h="779062">
                <a:moveTo>
                  <a:pt x="0" y="67663"/>
                </a:moveTo>
                <a:cubicBezTo>
                  <a:pt x="272049" y="67105"/>
                  <a:pt x="506390" y="558"/>
                  <a:pt x="778439" y="0"/>
                </a:cubicBezTo>
                <a:lnTo>
                  <a:pt x="1115629" y="114797"/>
                </a:lnTo>
                <a:cubicBezTo>
                  <a:pt x="1031513" y="195938"/>
                  <a:pt x="1098226" y="220517"/>
                  <a:pt x="1372328" y="311085"/>
                </a:cubicBezTo>
                <a:lnTo>
                  <a:pt x="984649" y="707689"/>
                </a:lnTo>
                <a:cubicBezTo>
                  <a:pt x="889484" y="802854"/>
                  <a:pt x="735191" y="802854"/>
                  <a:pt x="640025" y="707689"/>
                </a:cubicBezTo>
                <a:lnTo>
                  <a:pt x="0" y="67663"/>
                </a:lnTo>
                <a:close/>
              </a:path>
            </a:pathLst>
          </a:custGeom>
          <a:solidFill>
            <a:srgbClr val="EB5F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FLYING IMPRESSION FID FEIZHAO    qq:1964271550"/>
          <p:cNvSpPr/>
          <p:nvPr/>
        </p:nvSpPr>
        <p:spPr bwMode="auto">
          <a:xfrm>
            <a:off x="12003248" y="0"/>
            <a:ext cx="188752" cy="1284795"/>
          </a:xfrm>
          <a:prstGeom prst="rect">
            <a:avLst/>
          </a:prstGeom>
          <a:solidFill>
            <a:srgbClr val="33C3A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0" name="FLYING IMPRESSION FID FEIZHAO    qq:1964271550"/>
          <p:cNvSpPr/>
          <p:nvPr/>
        </p:nvSpPr>
        <p:spPr bwMode="auto">
          <a:xfrm>
            <a:off x="12003248" y="1392341"/>
            <a:ext cx="188752" cy="1284795"/>
          </a:xfrm>
          <a:prstGeom prst="rect">
            <a:avLst/>
          </a:prstGeom>
          <a:solidFill>
            <a:srgbClr val="FCB0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1" name="FLYING IMPRESSION FID FEIZHAO    qq:1964271550"/>
          <p:cNvSpPr/>
          <p:nvPr/>
        </p:nvSpPr>
        <p:spPr bwMode="auto">
          <a:xfrm>
            <a:off x="12003248" y="2786603"/>
            <a:ext cx="188752" cy="1284795"/>
          </a:xfrm>
          <a:prstGeom prst="rect">
            <a:avLst/>
          </a:prstGeom>
          <a:solidFill>
            <a:srgbClr val="EB5F5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9" name="FLYING IMPRESSION FID FEIZHAO    qq:1964271550"/>
          <p:cNvSpPr/>
          <p:nvPr/>
        </p:nvSpPr>
        <p:spPr bwMode="auto">
          <a:xfrm>
            <a:off x="12003248" y="4180864"/>
            <a:ext cx="188752" cy="1284795"/>
          </a:xfrm>
          <a:prstGeom prst="rect">
            <a:avLst/>
          </a:prstGeom>
          <a:solidFill>
            <a:srgbClr val="52C2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1" name="FLYING IMPRESSION FID FEIZHAO    qq:1964271550"/>
          <p:cNvSpPr/>
          <p:nvPr/>
        </p:nvSpPr>
        <p:spPr bwMode="auto">
          <a:xfrm>
            <a:off x="12003248" y="5575125"/>
            <a:ext cx="188752" cy="1282874"/>
          </a:xfrm>
          <a:prstGeom prst="rect">
            <a:avLst/>
          </a:prstGeom>
          <a:solidFill>
            <a:srgbClr val="36455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2" name="FLYING IMPRESSION FID FEIZHAO    qq:1964271550"/>
          <p:cNvSpPr/>
          <p:nvPr/>
        </p:nvSpPr>
        <p:spPr bwMode="auto">
          <a:xfrm flipV="1">
            <a:off x="0" y="5573204"/>
            <a:ext cx="188752" cy="1284795"/>
          </a:xfrm>
          <a:prstGeom prst="rect">
            <a:avLst/>
          </a:prstGeom>
          <a:solidFill>
            <a:srgbClr val="33C3A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3" name="FLYING IMPRESSION FID FEIZHAO    qq:1964271550"/>
          <p:cNvSpPr/>
          <p:nvPr/>
        </p:nvSpPr>
        <p:spPr bwMode="auto">
          <a:xfrm flipV="1">
            <a:off x="0" y="4180863"/>
            <a:ext cx="188752" cy="1284795"/>
          </a:xfrm>
          <a:prstGeom prst="rect">
            <a:avLst/>
          </a:prstGeom>
          <a:solidFill>
            <a:srgbClr val="FCB0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4" name="FLYING IMPRESSION FID FEIZHAO    qq:1964271550"/>
          <p:cNvSpPr/>
          <p:nvPr/>
        </p:nvSpPr>
        <p:spPr bwMode="auto">
          <a:xfrm flipV="1">
            <a:off x="0" y="2786601"/>
            <a:ext cx="188752" cy="1284795"/>
          </a:xfrm>
          <a:prstGeom prst="rect">
            <a:avLst/>
          </a:prstGeom>
          <a:solidFill>
            <a:srgbClr val="EB5F5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5" name="FLYING IMPRESSION FID FEIZHAO    qq:1964271550"/>
          <p:cNvSpPr/>
          <p:nvPr/>
        </p:nvSpPr>
        <p:spPr bwMode="auto">
          <a:xfrm flipV="1">
            <a:off x="0" y="1392340"/>
            <a:ext cx="188752" cy="1284795"/>
          </a:xfrm>
          <a:prstGeom prst="rect">
            <a:avLst/>
          </a:prstGeom>
          <a:solidFill>
            <a:srgbClr val="52C2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6" name="FLYING IMPRESSION FID FEIZHAO    qq:1964271550"/>
          <p:cNvSpPr/>
          <p:nvPr/>
        </p:nvSpPr>
        <p:spPr bwMode="auto">
          <a:xfrm flipV="1">
            <a:off x="0" y="0"/>
            <a:ext cx="188752" cy="1282874"/>
          </a:xfrm>
          <a:prstGeom prst="rect">
            <a:avLst/>
          </a:prstGeom>
          <a:solidFill>
            <a:srgbClr val="36455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 name="FLYING IMPRESSION FID FEIZHAO    qq:1964271550"/>
          <p:cNvSpPr txBox="1"/>
          <p:nvPr/>
        </p:nvSpPr>
        <p:spPr>
          <a:xfrm>
            <a:off x="6506771" y="4262316"/>
            <a:ext cx="1098541" cy="398780"/>
          </a:xfrm>
          <a:prstGeom prst="rect">
            <a:avLst/>
          </a:prstGeom>
          <a:noFill/>
        </p:spPr>
        <p:txBody>
          <a:bodyPr wrap="square" rtlCol="0">
            <a:spAutoFit/>
          </a:bodyPr>
          <a:p>
            <a:pPr algn="ctr"/>
            <a:r>
              <a:rPr lang="en-US" altLang="zh-CN" sz="2000" b="1" dirty="0">
                <a:solidFill>
                  <a:schemeClr val="bg1"/>
                </a:solidFill>
                <a:latin typeface="微软雅黑" panose="020B0503020204020204" pitchFamily="34" charset="-122"/>
                <a:ea typeface="微软雅黑" panose="020B0503020204020204" pitchFamily="34" charset="-122"/>
              </a:rPr>
              <a:t>5k</a:t>
            </a:r>
            <a:r>
              <a:rPr lang="zh-CN" altLang="en-US" sz="2000" b="1" dirty="0">
                <a:solidFill>
                  <a:schemeClr val="bg1"/>
                </a:solidFill>
                <a:latin typeface="微软雅黑" panose="020B0503020204020204" pitchFamily="34" charset="-122"/>
                <a:ea typeface="微软雅黑" panose="020B0503020204020204" pitchFamily="34" charset="-122"/>
              </a:rPr>
              <a:t>服务</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5" name="FLYING IMPRESSION FID FEIZHAO    qq:1964271550"/>
          <p:cNvSpPr txBox="1"/>
          <p:nvPr/>
        </p:nvSpPr>
        <p:spPr>
          <a:xfrm>
            <a:off x="4685591" y="2669101"/>
            <a:ext cx="1098541" cy="398780"/>
          </a:xfrm>
          <a:prstGeom prst="rect">
            <a:avLst/>
          </a:prstGeom>
          <a:noFill/>
        </p:spPr>
        <p:txBody>
          <a:bodyPr wrap="square" rtlCol="0">
            <a:spAutoFit/>
          </a:bodyPr>
          <a:p>
            <a:pPr algn="ctr"/>
            <a:r>
              <a:rPr lang="zh-CN" altLang="en-US" sz="2000" b="1" dirty="0">
                <a:solidFill>
                  <a:schemeClr val="bg1"/>
                </a:solidFill>
                <a:latin typeface="微软雅黑" panose="020B0503020204020204" pitchFamily="34" charset="-122"/>
                <a:ea typeface="微软雅黑" panose="020B0503020204020204" pitchFamily="34" charset="-122"/>
              </a:rPr>
              <a:t>技术</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6" name="FLYING IMPRESSION FID FEIZHAO    qq:1964271550"/>
          <p:cNvSpPr txBox="1"/>
          <p:nvPr/>
        </p:nvSpPr>
        <p:spPr>
          <a:xfrm>
            <a:off x="4769411" y="4270571"/>
            <a:ext cx="1098541" cy="398780"/>
          </a:xfrm>
          <a:prstGeom prst="rect">
            <a:avLst/>
          </a:prstGeom>
          <a:noFill/>
        </p:spPr>
        <p:txBody>
          <a:bodyPr wrap="square" rtlCol="0">
            <a:spAutoFit/>
          </a:bodyPr>
          <a:p>
            <a:pPr algn="ctr"/>
            <a:r>
              <a:rPr lang="zh-CN" altLang="en-US" sz="2000" b="1" dirty="0">
                <a:solidFill>
                  <a:schemeClr val="bg1"/>
                </a:solidFill>
                <a:latin typeface="微软雅黑" panose="020B0503020204020204" pitchFamily="34" charset="-122"/>
                <a:ea typeface="微软雅黑" panose="020B0503020204020204" pitchFamily="34" charset="-122"/>
              </a:rPr>
              <a:t>人脉</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7" name="FLYING IMPRESSION FID FEIZHAO    qq:1964271550"/>
          <p:cNvSpPr txBox="1"/>
          <p:nvPr/>
        </p:nvSpPr>
        <p:spPr>
          <a:xfrm>
            <a:off x="188783" y="218"/>
            <a:ext cx="2621280" cy="829945"/>
          </a:xfrm>
          <a:prstGeom prst="rect">
            <a:avLst/>
          </a:prstGeom>
          <a:noFill/>
        </p:spPr>
        <p:txBody>
          <a:bodyPr wrap="none" rtlCol="0">
            <a:spAutoFit/>
          </a:bodyPr>
          <a:p>
            <a:r>
              <a:rPr lang="zh-CN" altLang="en-US" sz="4800" dirty="0">
                <a:solidFill>
                  <a:srgbClr val="EB5F56"/>
                </a:solidFill>
                <a:latin typeface="微软雅黑" panose="020B0503020204020204" pitchFamily="34" charset="-122"/>
                <a:ea typeface="微软雅黑" panose="020B0503020204020204" pitchFamily="34" charset="-122"/>
              </a:rPr>
              <a:t>良性循环</a:t>
            </a:r>
            <a:endParaRPr lang="zh-CN" altLang="en-US" sz="4800" dirty="0">
              <a:solidFill>
                <a:srgbClr val="EB5F56"/>
              </a:solidFill>
              <a:latin typeface="微软雅黑" panose="020B0503020204020204" pitchFamily="34" charset="-122"/>
              <a:ea typeface="微软雅黑" panose="020B0503020204020204" pitchFamily="34" charset="-122"/>
            </a:endParaRPr>
          </a:p>
        </p:txBody>
      </p:sp>
      <p:sp>
        <p:nvSpPr>
          <p:cNvPr id="8" name="FLYING IMPRESSION FID FEIZHAO    qq:1964271550"/>
          <p:cNvSpPr txBox="1"/>
          <p:nvPr/>
        </p:nvSpPr>
        <p:spPr>
          <a:xfrm>
            <a:off x="265430" y="6449060"/>
            <a:ext cx="9619615" cy="291465"/>
          </a:xfrm>
          <a:prstGeom prst="rect">
            <a:avLst/>
          </a:prstGeom>
          <a:noFill/>
          <a:effectLst/>
        </p:spPr>
        <p:txBody>
          <a:bodyPr wrap="square" rtlCol="0">
            <a:spAutoFit/>
            <a:scene3d>
              <a:camera prst="orthographicFront"/>
              <a:lightRig rig="threePt" dir="t"/>
            </a:scene3d>
          </a:bodyPr>
          <a:p>
            <a:pPr>
              <a:lnSpc>
                <a:spcPct val="130000"/>
              </a:lnSpc>
            </a:pPr>
            <a:r>
              <a:rPr lang="zh-CN" altLang="en-US" sz="1000" dirty="0">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rPr>
              <a:t>学完本高级课程未加薪</a:t>
            </a:r>
            <a:r>
              <a:rPr lang="en-US" altLang="zh-CN" sz="1000" dirty="0">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rPr>
              <a:t>5k</a:t>
            </a:r>
            <a:r>
              <a:rPr lang="zh-CN" altLang="en-US" sz="1000" dirty="0">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rPr>
              <a:t>，全额退费</a:t>
            </a:r>
            <a:endParaRPr lang="zh-CN" altLang="en-US" sz="1000" dirty="0">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p14:ferris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528" fill="hold" grpId="0" nodeType="clickEffect">
                                  <p:stCondLst>
                                    <p:cond delay="0"/>
                                  </p:stCondLst>
                                  <p:childTnLst>
                                    <p:set>
                                      <p:cBhvr>
                                        <p:cTn id="6" dur="1" fill="hold">
                                          <p:stCondLst>
                                            <p:cond delay="0"/>
                                          </p:stCondLst>
                                        </p:cTn>
                                        <p:tgtEl>
                                          <p:spTgt spid="41"/>
                                        </p:tgtEl>
                                        <p:attrNameLst>
                                          <p:attrName>style.visibility</p:attrName>
                                        </p:attrNameLst>
                                      </p:cBhvr>
                                      <p:to>
                                        <p:strVal val="visible"/>
                                      </p:to>
                                    </p:set>
                                    <p:anim calcmode="lin" valueType="num">
                                      <p:cBhvr>
                                        <p:cTn id="7" dur="2000" fill="hold"/>
                                        <p:tgtEl>
                                          <p:spTgt spid="41"/>
                                        </p:tgtEl>
                                        <p:attrNameLst>
                                          <p:attrName>ppt_w</p:attrName>
                                        </p:attrNameLst>
                                      </p:cBhvr>
                                      <p:tavLst>
                                        <p:tav tm="0">
                                          <p:val>
                                            <p:fltVal val="0"/>
                                          </p:val>
                                        </p:tav>
                                        <p:tav tm="100000">
                                          <p:val>
                                            <p:strVal val="#ppt_w"/>
                                          </p:val>
                                        </p:tav>
                                      </p:tavLst>
                                    </p:anim>
                                    <p:anim calcmode="lin" valueType="num">
                                      <p:cBhvr>
                                        <p:cTn id="8" dur="2000" fill="hold"/>
                                        <p:tgtEl>
                                          <p:spTgt spid="41"/>
                                        </p:tgtEl>
                                        <p:attrNameLst>
                                          <p:attrName>ppt_h</p:attrName>
                                        </p:attrNameLst>
                                      </p:cBhvr>
                                      <p:tavLst>
                                        <p:tav tm="0">
                                          <p:val>
                                            <p:fltVal val="0"/>
                                          </p:val>
                                        </p:tav>
                                        <p:tav tm="100000">
                                          <p:val>
                                            <p:strVal val="#ppt_h"/>
                                          </p:val>
                                        </p:tav>
                                      </p:tavLst>
                                    </p:anim>
                                    <p:anim calcmode="lin" valueType="num">
                                      <p:cBhvr>
                                        <p:cTn id="9" dur="2000" fill="hold"/>
                                        <p:tgtEl>
                                          <p:spTgt spid="41"/>
                                        </p:tgtEl>
                                        <p:attrNameLst>
                                          <p:attrName>ppt_x</p:attrName>
                                        </p:attrNameLst>
                                      </p:cBhvr>
                                      <p:tavLst>
                                        <p:tav tm="0">
                                          <p:val>
                                            <p:fltVal val="0.5"/>
                                          </p:val>
                                        </p:tav>
                                        <p:tav tm="100000">
                                          <p:val>
                                            <p:strVal val="#ppt_x"/>
                                          </p:val>
                                        </p:tav>
                                      </p:tavLst>
                                    </p:anim>
                                    <p:anim calcmode="lin" valueType="num">
                                      <p:cBhvr>
                                        <p:cTn id="10" dur="2000" fill="hold"/>
                                        <p:tgtEl>
                                          <p:spTgt spid="41"/>
                                        </p:tgtEl>
                                        <p:attrNameLst>
                                          <p:attrName>ppt_y</p:attrName>
                                        </p:attrNameLst>
                                      </p:cBhvr>
                                      <p:tavLst>
                                        <p:tav tm="0">
                                          <p:val>
                                            <p:fltVal val="0.5"/>
                                          </p:val>
                                        </p:tav>
                                        <p:tav tm="100000">
                                          <p:val>
                                            <p:strVal val="#ppt_y"/>
                                          </p:val>
                                        </p:tav>
                                      </p:tavLst>
                                    </p:anim>
                                  </p:childTnLst>
                                </p:cTn>
                              </p:par>
                              <p:par>
                                <p:cTn id="11" presetID="23" presetClass="entr" presetSubtype="528" fill="hold" grpId="0" nodeType="withEffect">
                                  <p:stCondLst>
                                    <p:cond delay="0"/>
                                  </p:stCondLst>
                                  <p:childTnLst>
                                    <p:set>
                                      <p:cBhvr>
                                        <p:cTn id="12" dur="1" fill="hold">
                                          <p:stCondLst>
                                            <p:cond delay="0"/>
                                          </p:stCondLst>
                                        </p:cTn>
                                        <p:tgtEl>
                                          <p:spTgt spid="42"/>
                                        </p:tgtEl>
                                        <p:attrNameLst>
                                          <p:attrName>style.visibility</p:attrName>
                                        </p:attrNameLst>
                                      </p:cBhvr>
                                      <p:to>
                                        <p:strVal val="visible"/>
                                      </p:to>
                                    </p:set>
                                    <p:anim calcmode="lin" valueType="num">
                                      <p:cBhvr>
                                        <p:cTn id="13" dur="2000" fill="hold"/>
                                        <p:tgtEl>
                                          <p:spTgt spid="42"/>
                                        </p:tgtEl>
                                        <p:attrNameLst>
                                          <p:attrName>ppt_w</p:attrName>
                                        </p:attrNameLst>
                                      </p:cBhvr>
                                      <p:tavLst>
                                        <p:tav tm="0">
                                          <p:val>
                                            <p:fltVal val="0"/>
                                          </p:val>
                                        </p:tav>
                                        <p:tav tm="100000">
                                          <p:val>
                                            <p:strVal val="#ppt_w"/>
                                          </p:val>
                                        </p:tav>
                                      </p:tavLst>
                                    </p:anim>
                                    <p:anim calcmode="lin" valueType="num">
                                      <p:cBhvr>
                                        <p:cTn id="14" dur="2000" fill="hold"/>
                                        <p:tgtEl>
                                          <p:spTgt spid="42"/>
                                        </p:tgtEl>
                                        <p:attrNameLst>
                                          <p:attrName>ppt_h</p:attrName>
                                        </p:attrNameLst>
                                      </p:cBhvr>
                                      <p:tavLst>
                                        <p:tav tm="0">
                                          <p:val>
                                            <p:fltVal val="0"/>
                                          </p:val>
                                        </p:tav>
                                        <p:tav tm="100000">
                                          <p:val>
                                            <p:strVal val="#ppt_h"/>
                                          </p:val>
                                        </p:tav>
                                      </p:tavLst>
                                    </p:anim>
                                    <p:anim calcmode="lin" valueType="num">
                                      <p:cBhvr>
                                        <p:cTn id="15" dur="2000" fill="hold"/>
                                        <p:tgtEl>
                                          <p:spTgt spid="42"/>
                                        </p:tgtEl>
                                        <p:attrNameLst>
                                          <p:attrName>ppt_x</p:attrName>
                                        </p:attrNameLst>
                                      </p:cBhvr>
                                      <p:tavLst>
                                        <p:tav tm="0">
                                          <p:val>
                                            <p:fltVal val="0.5"/>
                                          </p:val>
                                        </p:tav>
                                        <p:tav tm="100000">
                                          <p:val>
                                            <p:strVal val="#ppt_x"/>
                                          </p:val>
                                        </p:tav>
                                      </p:tavLst>
                                    </p:anim>
                                    <p:anim calcmode="lin" valueType="num">
                                      <p:cBhvr>
                                        <p:cTn id="16" dur="2000" fill="hold"/>
                                        <p:tgtEl>
                                          <p:spTgt spid="42"/>
                                        </p:tgtEl>
                                        <p:attrNameLst>
                                          <p:attrName>ppt_y</p:attrName>
                                        </p:attrNameLst>
                                      </p:cBhvr>
                                      <p:tavLst>
                                        <p:tav tm="0">
                                          <p:val>
                                            <p:fltVal val="0.5"/>
                                          </p:val>
                                        </p:tav>
                                        <p:tav tm="100000">
                                          <p:val>
                                            <p:strVal val="#ppt_y"/>
                                          </p:val>
                                        </p:tav>
                                      </p:tavLst>
                                    </p:anim>
                                  </p:childTnLst>
                                </p:cTn>
                              </p:par>
                              <p:par>
                                <p:cTn id="17" presetID="23" presetClass="entr" presetSubtype="528" fill="hold" grpId="0" nodeType="withEffect">
                                  <p:stCondLst>
                                    <p:cond delay="0"/>
                                  </p:stCondLst>
                                  <p:childTnLst>
                                    <p:set>
                                      <p:cBhvr>
                                        <p:cTn id="18" dur="1" fill="hold">
                                          <p:stCondLst>
                                            <p:cond delay="0"/>
                                          </p:stCondLst>
                                        </p:cTn>
                                        <p:tgtEl>
                                          <p:spTgt spid="43"/>
                                        </p:tgtEl>
                                        <p:attrNameLst>
                                          <p:attrName>style.visibility</p:attrName>
                                        </p:attrNameLst>
                                      </p:cBhvr>
                                      <p:to>
                                        <p:strVal val="visible"/>
                                      </p:to>
                                    </p:set>
                                    <p:anim calcmode="lin" valueType="num">
                                      <p:cBhvr>
                                        <p:cTn id="19" dur="2000" fill="hold"/>
                                        <p:tgtEl>
                                          <p:spTgt spid="43"/>
                                        </p:tgtEl>
                                        <p:attrNameLst>
                                          <p:attrName>ppt_w</p:attrName>
                                        </p:attrNameLst>
                                      </p:cBhvr>
                                      <p:tavLst>
                                        <p:tav tm="0">
                                          <p:val>
                                            <p:fltVal val="0"/>
                                          </p:val>
                                        </p:tav>
                                        <p:tav tm="100000">
                                          <p:val>
                                            <p:strVal val="#ppt_w"/>
                                          </p:val>
                                        </p:tav>
                                      </p:tavLst>
                                    </p:anim>
                                    <p:anim calcmode="lin" valueType="num">
                                      <p:cBhvr>
                                        <p:cTn id="20" dur="2000" fill="hold"/>
                                        <p:tgtEl>
                                          <p:spTgt spid="43"/>
                                        </p:tgtEl>
                                        <p:attrNameLst>
                                          <p:attrName>ppt_h</p:attrName>
                                        </p:attrNameLst>
                                      </p:cBhvr>
                                      <p:tavLst>
                                        <p:tav tm="0">
                                          <p:val>
                                            <p:fltVal val="0"/>
                                          </p:val>
                                        </p:tav>
                                        <p:tav tm="100000">
                                          <p:val>
                                            <p:strVal val="#ppt_h"/>
                                          </p:val>
                                        </p:tav>
                                      </p:tavLst>
                                    </p:anim>
                                    <p:anim calcmode="lin" valueType="num">
                                      <p:cBhvr>
                                        <p:cTn id="21" dur="2000" fill="hold"/>
                                        <p:tgtEl>
                                          <p:spTgt spid="43"/>
                                        </p:tgtEl>
                                        <p:attrNameLst>
                                          <p:attrName>ppt_x</p:attrName>
                                        </p:attrNameLst>
                                      </p:cBhvr>
                                      <p:tavLst>
                                        <p:tav tm="0">
                                          <p:val>
                                            <p:fltVal val="0.5"/>
                                          </p:val>
                                        </p:tav>
                                        <p:tav tm="100000">
                                          <p:val>
                                            <p:strVal val="#ppt_x"/>
                                          </p:val>
                                        </p:tav>
                                      </p:tavLst>
                                    </p:anim>
                                    <p:anim calcmode="lin" valueType="num">
                                      <p:cBhvr>
                                        <p:cTn id="22" dur="2000" fill="hold"/>
                                        <p:tgtEl>
                                          <p:spTgt spid="43"/>
                                        </p:tgtEl>
                                        <p:attrNameLst>
                                          <p:attrName>ppt_y</p:attrName>
                                        </p:attrNameLst>
                                      </p:cBhvr>
                                      <p:tavLst>
                                        <p:tav tm="0">
                                          <p:val>
                                            <p:fltVal val="0.5"/>
                                          </p:val>
                                        </p:tav>
                                        <p:tav tm="100000">
                                          <p:val>
                                            <p:strVal val="#ppt_y"/>
                                          </p:val>
                                        </p:tav>
                                      </p:tavLst>
                                    </p:anim>
                                  </p:childTnLst>
                                </p:cTn>
                              </p:par>
                              <p:par>
                                <p:cTn id="23" presetID="23" presetClass="entr" presetSubtype="528" fill="hold" grpId="0" nodeType="withEffect">
                                  <p:stCondLst>
                                    <p:cond delay="0"/>
                                  </p:stCondLst>
                                  <p:childTnLst>
                                    <p:set>
                                      <p:cBhvr>
                                        <p:cTn id="24" dur="1" fill="hold">
                                          <p:stCondLst>
                                            <p:cond delay="0"/>
                                          </p:stCondLst>
                                        </p:cTn>
                                        <p:tgtEl>
                                          <p:spTgt spid="44"/>
                                        </p:tgtEl>
                                        <p:attrNameLst>
                                          <p:attrName>style.visibility</p:attrName>
                                        </p:attrNameLst>
                                      </p:cBhvr>
                                      <p:to>
                                        <p:strVal val="visible"/>
                                      </p:to>
                                    </p:set>
                                    <p:anim calcmode="lin" valueType="num">
                                      <p:cBhvr>
                                        <p:cTn id="25" dur="2000" fill="hold"/>
                                        <p:tgtEl>
                                          <p:spTgt spid="44"/>
                                        </p:tgtEl>
                                        <p:attrNameLst>
                                          <p:attrName>ppt_w</p:attrName>
                                        </p:attrNameLst>
                                      </p:cBhvr>
                                      <p:tavLst>
                                        <p:tav tm="0">
                                          <p:val>
                                            <p:fltVal val="0"/>
                                          </p:val>
                                        </p:tav>
                                        <p:tav tm="100000">
                                          <p:val>
                                            <p:strVal val="#ppt_w"/>
                                          </p:val>
                                        </p:tav>
                                      </p:tavLst>
                                    </p:anim>
                                    <p:anim calcmode="lin" valueType="num">
                                      <p:cBhvr>
                                        <p:cTn id="26" dur="2000" fill="hold"/>
                                        <p:tgtEl>
                                          <p:spTgt spid="44"/>
                                        </p:tgtEl>
                                        <p:attrNameLst>
                                          <p:attrName>ppt_h</p:attrName>
                                        </p:attrNameLst>
                                      </p:cBhvr>
                                      <p:tavLst>
                                        <p:tav tm="0">
                                          <p:val>
                                            <p:fltVal val="0"/>
                                          </p:val>
                                        </p:tav>
                                        <p:tav tm="100000">
                                          <p:val>
                                            <p:strVal val="#ppt_h"/>
                                          </p:val>
                                        </p:tav>
                                      </p:tavLst>
                                    </p:anim>
                                    <p:anim calcmode="lin" valueType="num">
                                      <p:cBhvr>
                                        <p:cTn id="27" dur="2000" fill="hold"/>
                                        <p:tgtEl>
                                          <p:spTgt spid="44"/>
                                        </p:tgtEl>
                                        <p:attrNameLst>
                                          <p:attrName>ppt_x</p:attrName>
                                        </p:attrNameLst>
                                      </p:cBhvr>
                                      <p:tavLst>
                                        <p:tav tm="0">
                                          <p:val>
                                            <p:fltVal val="0.5"/>
                                          </p:val>
                                        </p:tav>
                                        <p:tav tm="100000">
                                          <p:val>
                                            <p:strVal val="#ppt_x"/>
                                          </p:val>
                                        </p:tav>
                                      </p:tavLst>
                                    </p:anim>
                                    <p:anim calcmode="lin" valueType="num">
                                      <p:cBhvr>
                                        <p:cTn id="28" dur="2000" fill="hold"/>
                                        <p:tgtEl>
                                          <p:spTgt spid="44"/>
                                        </p:tgtEl>
                                        <p:attrNameLst>
                                          <p:attrName>ppt_y</p:attrName>
                                        </p:attrNameLst>
                                      </p:cBhvr>
                                      <p:tavLst>
                                        <p:tav tm="0">
                                          <p:val>
                                            <p:fltVal val="0.5"/>
                                          </p:val>
                                        </p:tav>
                                        <p:tav tm="100000">
                                          <p:val>
                                            <p:strVal val="#ppt_y"/>
                                          </p:val>
                                        </p:tav>
                                      </p:tavLst>
                                    </p:anim>
                                  </p:childTnLst>
                                </p:cTn>
                              </p:par>
                              <p:par>
                                <p:cTn id="29" presetID="23" presetClass="entr" presetSubtype="528" fill="hold" grpId="0" nodeType="withEffect">
                                  <p:stCondLst>
                                    <p:cond delay="0"/>
                                  </p:stCondLst>
                                  <p:childTnLst>
                                    <p:set>
                                      <p:cBhvr>
                                        <p:cTn id="30" dur="1" fill="hold">
                                          <p:stCondLst>
                                            <p:cond delay="0"/>
                                          </p:stCondLst>
                                        </p:cTn>
                                        <p:tgtEl>
                                          <p:spTgt spid="45"/>
                                        </p:tgtEl>
                                        <p:attrNameLst>
                                          <p:attrName>style.visibility</p:attrName>
                                        </p:attrNameLst>
                                      </p:cBhvr>
                                      <p:to>
                                        <p:strVal val="visible"/>
                                      </p:to>
                                    </p:set>
                                    <p:anim calcmode="lin" valueType="num">
                                      <p:cBhvr>
                                        <p:cTn id="31" dur="2000" fill="hold"/>
                                        <p:tgtEl>
                                          <p:spTgt spid="45"/>
                                        </p:tgtEl>
                                        <p:attrNameLst>
                                          <p:attrName>ppt_w</p:attrName>
                                        </p:attrNameLst>
                                      </p:cBhvr>
                                      <p:tavLst>
                                        <p:tav tm="0">
                                          <p:val>
                                            <p:fltVal val="0"/>
                                          </p:val>
                                        </p:tav>
                                        <p:tav tm="100000">
                                          <p:val>
                                            <p:strVal val="#ppt_w"/>
                                          </p:val>
                                        </p:tav>
                                      </p:tavLst>
                                    </p:anim>
                                    <p:anim calcmode="lin" valueType="num">
                                      <p:cBhvr>
                                        <p:cTn id="32" dur="2000" fill="hold"/>
                                        <p:tgtEl>
                                          <p:spTgt spid="45"/>
                                        </p:tgtEl>
                                        <p:attrNameLst>
                                          <p:attrName>ppt_h</p:attrName>
                                        </p:attrNameLst>
                                      </p:cBhvr>
                                      <p:tavLst>
                                        <p:tav tm="0">
                                          <p:val>
                                            <p:fltVal val="0"/>
                                          </p:val>
                                        </p:tav>
                                        <p:tav tm="100000">
                                          <p:val>
                                            <p:strVal val="#ppt_h"/>
                                          </p:val>
                                        </p:tav>
                                      </p:tavLst>
                                    </p:anim>
                                    <p:anim calcmode="lin" valueType="num">
                                      <p:cBhvr>
                                        <p:cTn id="33" dur="2000" fill="hold"/>
                                        <p:tgtEl>
                                          <p:spTgt spid="45"/>
                                        </p:tgtEl>
                                        <p:attrNameLst>
                                          <p:attrName>ppt_x</p:attrName>
                                        </p:attrNameLst>
                                      </p:cBhvr>
                                      <p:tavLst>
                                        <p:tav tm="0">
                                          <p:val>
                                            <p:fltVal val="0.5"/>
                                          </p:val>
                                        </p:tav>
                                        <p:tav tm="100000">
                                          <p:val>
                                            <p:strVal val="#ppt_x"/>
                                          </p:val>
                                        </p:tav>
                                      </p:tavLst>
                                    </p:anim>
                                    <p:anim calcmode="lin" valueType="num">
                                      <p:cBhvr>
                                        <p:cTn id="34" dur="2000" fill="hold"/>
                                        <p:tgtEl>
                                          <p:spTgt spid="45"/>
                                        </p:tgtEl>
                                        <p:attrNameLst>
                                          <p:attrName>ppt_y</p:attrName>
                                        </p:attrNameLst>
                                      </p:cBhvr>
                                      <p:tavLst>
                                        <p:tav tm="0">
                                          <p:val>
                                            <p:fltVal val="0.5"/>
                                          </p:val>
                                        </p:tav>
                                        <p:tav tm="100000">
                                          <p:val>
                                            <p:strVal val="#ppt_y"/>
                                          </p:val>
                                        </p:tav>
                                      </p:tavLst>
                                    </p:anim>
                                  </p:childTnLst>
                                </p:cTn>
                              </p:par>
                              <p:par>
                                <p:cTn id="35" presetID="23" presetClass="entr" presetSubtype="528" fill="hold" grpId="0" nodeType="withEffect">
                                  <p:stCondLst>
                                    <p:cond delay="0"/>
                                  </p:stCondLst>
                                  <p:childTnLst>
                                    <p:set>
                                      <p:cBhvr>
                                        <p:cTn id="36" dur="1" fill="hold">
                                          <p:stCondLst>
                                            <p:cond delay="0"/>
                                          </p:stCondLst>
                                        </p:cTn>
                                        <p:tgtEl>
                                          <p:spTgt spid="46"/>
                                        </p:tgtEl>
                                        <p:attrNameLst>
                                          <p:attrName>style.visibility</p:attrName>
                                        </p:attrNameLst>
                                      </p:cBhvr>
                                      <p:to>
                                        <p:strVal val="visible"/>
                                      </p:to>
                                    </p:set>
                                    <p:anim calcmode="lin" valueType="num">
                                      <p:cBhvr>
                                        <p:cTn id="37" dur="2000" fill="hold"/>
                                        <p:tgtEl>
                                          <p:spTgt spid="46"/>
                                        </p:tgtEl>
                                        <p:attrNameLst>
                                          <p:attrName>ppt_w</p:attrName>
                                        </p:attrNameLst>
                                      </p:cBhvr>
                                      <p:tavLst>
                                        <p:tav tm="0">
                                          <p:val>
                                            <p:fltVal val="0"/>
                                          </p:val>
                                        </p:tav>
                                        <p:tav tm="100000">
                                          <p:val>
                                            <p:strVal val="#ppt_w"/>
                                          </p:val>
                                        </p:tav>
                                      </p:tavLst>
                                    </p:anim>
                                    <p:anim calcmode="lin" valueType="num">
                                      <p:cBhvr>
                                        <p:cTn id="38" dur="2000" fill="hold"/>
                                        <p:tgtEl>
                                          <p:spTgt spid="46"/>
                                        </p:tgtEl>
                                        <p:attrNameLst>
                                          <p:attrName>ppt_h</p:attrName>
                                        </p:attrNameLst>
                                      </p:cBhvr>
                                      <p:tavLst>
                                        <p:tav tm="0">
                                          <p:val>
                                            <p:fltVal val="0"/>
                                          </p:val>
                                        </p:tav>
                                        <p:tav tm="100000">
                                          <p:val>
                                            <p:strVal val="#ppt_h"/>
                                          </p:val>
                                        </p:tav>
                                      </p:tavLst>
                                    </p:anim>
                                    <p:anim calcmode="lin" valueType="num">
                                      <p:cBhvr>
                                        <p:cTn id="39" dur="2000" fill="hold"/>
                                        <p:tgtEl>
                                          <p:spTgt spid="46"/>
                                        </p:tgtEl>
                                        <p:attrNameLst>
                                          <p:attrName>ppt_x</p:attrName>
                                        </p:attrNameLst>
                                      </p:cBhvr>
                                      <p:tavLst>
                                        <p:tav tm="0">
                                          <p:val>
                                            <p:fltVal val="0.5"/>
                                          </p:val>
                                        </p:tav>
                                        <p:tav tm="100000">
                                          <p:val>
                                            <p:strVal val="#ppt_x"/>
                                          </p:val>
                                        </p:tav>
                                      </p:tavLst>
                                    </p:anim>
                                    <p:anim calcmode="lin" valueType="num">
                                      <p:cBhvr>
                                        <p:cTn id="40" dur="2000" fill="hold"/>
                                        <p:tgtEl>
                                          <p:spTgt spid="46"/>
                                        </p:tgtEl>
                                        <p:attrNameLst>
                                          <p:attrName>ppt_y</p:attrName>
                                        </p:attrNameLst>
                                      </p:cBhvr>
                                      <p:tavLst>
                                        <p:tav tm="0">
                                          <p:val>
                                            <p:fltVal val="0.5"/>
                                          </p:val>
                                        </p:tav>
                                        <p:tav tm="100000">
                                          <p:val>
                                            <p:strVal val="#ppt_y"/>
                                          </p:val>
                                        </p:tav>
                                      </p:tavLst>
                                    </p:anim>
                                  </p:childTnLst>
                                </p:cTn>
                              </p:par>
                              <p:par>
                                <p:cTn id="41" presetID="23" presetClass="entr" presetSubtype="528" fill="hold" grpId="0" nodeType="withEffect">
                                  <p:stCondLst>
                                    <p:cond delay="0"/>
                                  </p:stCondLst>
                                  <p:childTnLst>
                                    <p:set>
                                      <p:cBhvr>
                                        <p:cTn id="42" dur="1" fill="hold">
                                          <p:stCondLst>
                                            <p:cond delay="0"/>
                                          </p:stCondLst>
                                        </p:cTn>
                                        <p:tgtEl>
                                          <p:spTgt spid="47"/>
                                        </p:tgtEl>
                                        <p:attrNameLst>
                                          <p:attrName>style.visibility</p:attrName>
                                        </p:attrNameLst>
                                      </p:cBhvr>
                                      <p:to>
                                        <p:strVal val="visible"/>
                                      </p:to>
                                    </p:set>
                                    <p:anim calcmode="lin" valueType="num">
                                      <p:cBhvr>
                                        <p:cTn id="43" dur="2000" fill="hold"/>
                                        <p:tgtEl>
                                          <p:spTgt spid="47"/>
                                        </p:tgtEl>
                                        <p:attrNameLst>
                                          <p:attrName>ppt_w</p:attrName>
                                        </p:attrNameLst>
                                      </p:cBhvr>
                                      <p:tavLst>
                                        <p:tav tm="0">
                                          <p:val>
                                            <p:fltVal val="0"/>
                                          </p:val>
                                        </p:tav>
                                        <p:tav tm="100000">
                                          <p:val>
                                            <p:strVal val="#ppt_w"/>
                                          </p:val>
                                        </p:tav>
                                      </p:tavLst>
                                    </p:anim>
                                    <p:anim calcmode="lin" valueType="num">
                                      <p:cBhvr>
                                        <p:cTn id="44" dur="2000" fill="hold"/>
                                        <p:tgtEl>
                                          <p:spTgt spid="47"/>
                                        </p:tgtEl>
                                        <p:attrNameLst>
                                          <p:attrName>ppt_h</p:attrName>
                                        </p:attrNameLst>
                                      </p:cBhvr>
                                      <p:tavLst>
                                        <p:tav tm="0">
                                          <p:val>
                                            <p:fltVal val="0"/>
                                          </p:val>
                                        </p:tav>
                                        <p:tav tm="100000">
                                          <p:val>
                                            <p:strVal val="#ppt_h"/>
                                          </p:val>
                                        </p:tav>
                                      </p:tavLst>
                                    </p:anim>
                                    <p:anim calcmode="lin" valueType="num">
                                      <p:cBhvr>
                                        <p:cTn id="45" dur="2000" fill="hold"/>
                                        <p:tgtEl>
                                          <p:spTgt spid="47"/>
                                        </p:tgtEl>
                                        <p:attrNameLst>
                                          <p:attrName>ppt_x</p:attrName>
                                        </p:attrNameLst>
                                      </p:cBhvr>
                                      <p:tavLst>
                                        <p:tav tm="0">
                                          <p:val>
                                            <p:fltVal val="0.5"/>
                                          </p:val>
                                        </p:tav>
                                        <p:tav tm="100000">
                                          <p:val>
                                            <p:strVal val="#ppt_x"/>
                                          </p:val>
                                        </p:tav>
                                      </p:tavLst>
                                    </p:anim>
                                    <p:anim calcmode="lin" valueType="num">
                                      <p:cBhvr>
                                        <p:cTn id="46" dur="2000" fill="hold"/>
                                        <p:tgtEl>
                                          <p:spTgt spid="47"/>
                                        </p:tgtEl>
                                        <p:attrNameLst>
                                          <p:attrName>ppt_y</p:attrName>
                                        </p:attrNameLst>
                                      </p:cBhvr>
                                      <p:tavLst>
                                        <p:tav tm="0">
                                          <p:val>
                                            <p:fltVal val="0.5"/>
                                          </p:val>
                                        </p:tav>
                                        <p:tav tm="100000">
                                          <p:val>
                                            <p:strVal val="#ppt_y"/>
                                          </p:val>
                                        </p:tav>
                                      </p:tavLst>
                                    </p:anim>
                                  </p:childTnLst>
                                </p:cTn>
                              </p:par>
                              <p:par>
                                <p:cTn id="47" presetID="23" presetClass="entr" presetSubtype="528" fill="hold" grpId="0" nodeType="withEffect">
                                  <p:stCondLst>
                                    <p:cond delay="0"/>
                                  </p:stCondLst>
                                  <p:childTnLst>
                                    <p:set>
                                      <p:cBhvr>
                                        <p:cTn id="48" dur="1" fill="hold">
                                          <p:stCondLst>
                                            <p:cond delay="0"/>
                                          </p:stCondLst>
                                        </p:cTn>
                                        <p:tgtEl>
                                          <p:spTgt spid="48"/>
                                        </p:tgtEl>
                                        <p:attrNameLst>
                                          <p:attrName>style.visibility</p:attrName>
                                        </p:attrNameLst>
                                      </p:cBhvr>
                                      <p:to>
                                        <p:strVal val="visible"/>
                                      </p:to>
                                    </p:set>
                                    <p:anim calcmode="lin" valueType="num">
                                      <p:cBhvr>
                                        <p:cTn id="49" dur="2000" fill="hold"/>
                                        <p:tgtEl>
                                          <p:spTgt spid="48"/>
                                        </p:tgtEl>
                                        <p:attrNameLst>
                                          <p:attrName>ppt_w</p:attrName>
                                        </p:attrNameLst>
                                      </p:cBhvr>
                                      <p:tavLst>
                                        <p:tav tm="0">
                                          <p:val>
                                            <p:fltVal val="0"/>
                                          </p:val>
                                        </p:tav>
                                        <p:tav tm="100000">
                                          <p:val>
                                            <p:strVal val="#ppt_w"/>
                                          </p:val>
                                        </p:tav>
                                      </p:tavLst>
                                    </p:anim>
                                    <p:anim calcmode="lin" valueType="num">
                                      <p:cBhvr>
                                        <p:cTn id="50" dur="2000" fill="hold"/>
                                        <p:tgtEl>
                                          <p:spTgt spid="48"/>
                                        </p:tgtEl>
                                        <p:attrNameLst>
                                          <p:attrName>ppt_h</p:attrName>
                                        </p:attrNameLst>
                                      </p:cBhvr>
                                      <p:tavLst>
                                        <p:tav tm="0">
                                          <p:val>
                                            <p:fltVal val="0"/>
                                          </p:val>
                                        </p:tav>
                                        <p:tav tm="100000">
                                          <p:val>
                                            <p:strVal val="#ppt_h"/>
                                          </p:val>
                                        </p:tav>
                                      </p:tavLst>
                                    </p:anim>
                                    <p:anim calcmode="lin" valueType="num">
                                      <p:cBhvr>
                                        <p:cTn id="51" dur="2000" fill="hold"/>
                                        <p:tgtEl>
                                          <p:spTgt spid="48"/>
                                        </p:tgtEl>
                                        <p:attrNameLst>
                                          <p:attrName>ppt_x</p:attrName>
                                        </p:attrNameLst>
                                      </p:cBhvr>
                                      <p:tavLst>
                                        <p:tav tm="0">
                                          <p:val>
                                            <p:fltVal val="0.5"/>
                                          </p:val>
                                        </p:tav>
                                        <p:tav tm="100000">
                                          <p:val>
                                            <p:strVal val="#ppt_x"/>
                                          </p:val>
                                        </p:tav>
                                      </p:tavLst>
                                    </p:anim>
                                    <p:anim calcmode="lin" valueType="num">
                                      <p:cBhvr>
                                        <p:cTn id="52" dur="2000" fill="hold"/>
                                        <p:tgtEl>
                                          <p:spTgt spid="48"/>
                                        </p:tgtEl>
                                        <p:attrNameLst>
                                          <p:attrName>ppt_y</p:attrName>
                                        </p:attrNameLst>
                                      </p:cBhvr>
                                      <p:tavLst>
                                        <p:tav tm="0">
                                          <p:val>
                                            <p:fltVal val="0.5"/>
                                          </p:val>
                                        </p:tav>
                                        <p:tav tm="100000">
                                          <p:val>
                                            <p:strVal val="#ppt_y"/>
                                          </p:val>
                                        </p:tav>
                                      </p:tavLst>
                                    </p:anim>
                                  </p:childTnLst>
                                </p:cTn>
                              </p:par>
                              <p:par>
                                <p:cTn id="53" presetID="23" presetClass="entr" presetSubtype="528" fill="hold" grpId="0" nodeType="withEffect">
                                  <p:stCondLst>
                                    <p:cond delay="0"/>
                                  </p:stCondLst>
                                  <p:childTnLst>
                                    <p:set>
                                      <p:cBhvr>
                                        <p:cTn id="54" dur="1" fill="hold">
                                          <p:stCondLst>
                                            <p:cond delay="0"/>
                                          </p:stCondLst>
                                        </p:cTn>
                                        <p:tgtEl>
                                          <p:spTgt spid="49"/>
                                        </p:tgtEl>
                                        <p:attrNameLst>
                                          <p:attrName>style.visibility</p:attrName>
                                        </p:attrNameLst>
                                      </p:cBhvr>
                                      <p:to>
                                        <p:strVal val="visible"/>
                                      </p:to>
                                    </p:set>
                                    <p:anim calcmode="lin" valueType="num">
                                      <p:cBhvr>
                                        <p:cTn id="55" dur="2000" fill="hold"/>
                                        <p:tgtEl>
                                          <p:spTgt spid="49"/>
                                        </p:tgtEl>
                                        <p:attrNameLst>
                                          <p:attrName>ppt_w</p:attrName>
                                        </p:attrNameLst>
                                      </p:cBhvr>
                                      <p:tavLst>
                                        <p:tav tm="0">
                                          <p:val>
                                            <p:fltVal val="0"/>
                                          </p:val>
                                        </p:tav>
                                        <p:tav tm="100000">
                                          <p:val>
                                            <p:strVal val="#ppt_w"/>
                                          </p:val>
                                        </p:tav>
                                      </p:tavLst>
                                    </p:anim>
                                    <p:anim calcmode="lin" valueType="num">
                                      <p:cBhvr>
                                        <p:cTn id="56" dur="2000" fill="hold"/>
                                        <p:tgtEl>
                                          <p:spTgt spid="49"/>
                                        </p:tgtEl>
                                        <p:attrNameLst>
                                          <p:attrName>ppt_h</p:attrName>
                                        </p:attrNameLst>
                                      </p:cBhvr>
                                      <p:tavLst>
                                        <p:tav tm="0">
                                          <p:val>
                                            <p:fltVal val="0"/>
                                          </p:val>
                                        </p:tav>
                                        <p:tav tm="100000">
                                          <p:val>
                                            <p:strVal val="#ppt_h"/>
                                          </p:val>
                                        </p:tav>
                                      </p:tavLst>
                                    </p:anim>
                                    <p:anim calcmode="lin" valueType="num">
                                      <p:cBhvr>
                                        <p:cTn id="57" dur="2000" fill="hold"/>
                                        <p:tgtEl>
                                          <p:spTgt spid="49"/>
                                        </p:tgtEl>
                                        <p:attrNameLst>
                                          <p:attrName>ppt_x</p:attrName>
                                        </p:attrNameLst>
                                      </p:cBhvr>
                                      <p:tavLst>
                                        <p:tav tm="0">
                                          <p:val>
                                            <p:fltVal val="0.5"/>
                                          </p:val>
                                        </p:tav>
                                        <p:tav tm="100000">
                                          <p:val>
                                            <p:strVal val="#ppt_x"/>
                                          </p:val>
                                        </p:tav>
                                      </p:tavLst>
                                    </p:anim>
                                    <p:anim calcmode="lin" valueType="num">
                                      <p:cBhvr>
                                        <p:cTn id="58" dur="2000" fill="hold"/>
                                        <p:tgtEl>
                                          <p:spTgt spid="49"/>
                                        </p:tgtEl>
                                        <p:attrNameLst>
                                          <p:attrName>ppt_y</p:attrName>
                                        </p:attrNameLst>
                                      </p:cBhvr>
                                      <p:tavLst>
                                        <p:tav tm="0">
                                          <p:val>
                                            <p:fltVal val="0.5"/>
                                          </p:val>
                                        </p:tav>
                                        <p:tav tm="100000">
                                          <p:val>
                                            <p:strVal val="#ppt_y"/>
                                          </p:val>
                                        </p:tav>
                                      </p:tavLst>
                                    </p:anim>
                                  </p:childTnLst>
                                </p:cTn>
                              </p:par>
                              <p:par>
                                <p:cTn id="59" presetID="23" presetClass="entr" presetSubtype="528" fill="hold" grpId="0" nodeType="withEffect">
                                  <p:stCondLst>
                                    <p:cond delay="0"/>
                                  </p:stCondLst>
                                  <p:childTnLst>
                                    <p:set>
                                      <p:cBhvr>
                                        <p:cTn id="60" dur="1" fill="hold">
                                          <p:stCondLst>
                                            <p:cond delay="0"/>
                                          </p:stCondLst>
                                        </p:cTn>
                                        <p:tgtEl>
                                          <p:spTgt spid="52"/>
                                        </p:tgtEl>
                                        <p:attrNameLst>
                                          <p:attrName>style.visibility</p:attrName>
                                        </p:attrNameLst>
                                      </p:cBhvr>
                                      <p:to>
                                        <p:strVal val="visible"/>
                                      </p:to>
                                    </p:set>
                                    <p:anim calcmode="lin" valueType="num">
                                      <p:cBhvr>
                                        <p:cTn id="61" dur="2000" fill="hold"/>
                                        <p:tgtEl>
                                          <p:spTgt spid="52"/>
                                        </p:tgtEl>
                                        <p:attrNameLst>
                                          <p:attrName>ppt_w</p:attrName>
                                        </p:attrNameLst>
                                      </p:cBhvr>
                                      <p:tavLst>
                                        <p:tav tm="0">
                                          <p:val>
                                            <p:fltVal val="0"/>
                                          </p:val>
                                        </p:tav>
                                        <p:tav tm="100000">
                                          <p:val>
                                            <p:strVal val="#ppt_w"/>
                                          </p:val>
                                        </p:tav>
                                      </p:tavLst>
                                    </p:anim>
                                    <p:anim calcmode="lin" valueType="num">
                                      <p:cBhvr>
                                        <p:cTn id="62" dur="2000" fill="hold"/>
                                        <p:tgtEl>
                                          <p:spTgt spid="52"/>
                                        </p:tgtEl>
                                        <p:attrNameLst>
                                          <p:attrName>ppt_h</p:attrName>
                                        </p:attrNameLst>
                                      </p:cBhvr>
                                      <p:tavLst>
                                        <p:tav tm="0">
                                          <p:val>
                                            <p:fltVal val="0"/>
                                          </p:val>
                                        </p:tav>
                                        <p:tav tm="100000">
                                          <p:val>
                                            <p:strVal val="#ppt_h"/>
                                          </p:val>
                                        </p:tav>
                                      </p:tavLst>
                                    </p:anim>
                                    <p:anim calcmode="lin" valueType="num">
                                      <p:cBhvr>
                                        <p:cTn id="63" dur="2000" fill="hold"/>
                                        <p:tgtEl>
                                          <p:spTgt spid="52"/>
                                        </p:tgtEl>
                                        <p:attrNameLst>
                                          <p:attrName>ppt_x</p:attrName>
                                        </p:attrNameLst>
                                      </p:cBhvr>
                                      <p:tavLst>
                                        <p:tav tm="0">
                                          <p:val>
                                            <p:fltVal val="0.5"/>
                                          </p:val>
                                        </p:tav>
                                        <p:tav tm="100000">
                                          <p:val>
                                            <p:strVal val="#ppt_x"/>
                                          </p:val>
                                        </p:tav>
                                      </p:tavLst>
                                    </p:anim>
                                    <p:anim calcmode="lin" valueType="num">
                                      <p:cBhvr>
                                        <p:cTn id="64" dur="2000" fill="hold"/>
                                        <p:tgtEl>
                                          <p:spTgt spid="52"/>
                                        </p:tgtEl>
                                        <p:attrNameLst>
                                          <p:attrName>ppt_y</p:attrName>
                                        </p:attrNameLst>
                                      </p:cBhvr>
                                      <p:tavLst>
                                        <p:tav tm="0">
                                          <p:val>
                                            <p:fltVal val="0.5"/>
                                          </p:val>
                                        </p:tav>
                                        <p:tav tm="100000">
                                          <p:val>
                                            <p:strVal val="#ppt_y"/>
                                          </p:val>
                                        </p:tav>
                                      </p:tavLst>
                                    </p:anim>
                                  </p:childTnLst>
                                </p:cTn>
                              </p:par>
                              <p:par>
                                <p:cTn id="65" presetID="23" presetClass="entr" presetSubtype="528" fill="hold" grpId="0" nodeType="withEffect">
                                  <p:stCondLst>
                                    <p:cond delay="0"/>
                                  </p:stCondLst>
                                  <p:childTnLst>
                                    <p:set>
                                      <p:cBhvr>
                                        <p:cTn id="66" dur="1" fill="hold">
                                          <p:stCondLst>
                                            <p:cond delay="0"/>
                                          </p:stCondLst>
                                        </p:cTn>
                                        <p:tgtEl>
                                          <p:spTgt spid="53"/>
                                        </p:tgtEl>
                                        <p:attrNameLst>
                                          <p:attrName>style.visibility</p:attrName>
                                        </p:attrNameLst>
                                      </p:cBhvr>
                                      <p:to>
                                        <p:strVal val="visible"/>
                                      </p:to>
                                    </p:set>
                                    <p:anim calcmode="lin" valueType="num">
                                      <p:cBhvr>
                                        <p:cTn id="67" dur="2000" fill="hold"/>
                                        <p:tgtEl>
                                          <p:spTgt spid="53"/>
                                        </p:tgtEl>
                                        <p:attrNameLst>
                                          <p:attrName>ppt_w</p:attrName>
                                        </p:attrNameLst>
                                      </p:cBhvr>
                                      <p:tavLst>
                                        <p:tav tm="0">
                                          <p:val>
                                            <p:fltVal val="0"/>
                                          </p:val>
                                        </p:tav>
                                        <p:tav tm="100000">
                                          <p:val>
                                            <p:strVal val="#ppt_w"/>
                                          </p:val>
                                        </p:tav>
                                      </p:tavLst>
                                    </p:anim>
                                    <p:anim calcmode="lin" valueType="num">
                                      <p:cBhvr>
                                        <p:cTn id="68" dur="2000" fill="hold"/>
                                        <p:tgtEl>
                                          <p:spTgt spid="53"/>
                                        </p:tgtEl>
                                        <p:attrNameLst>
                                          <p:attrName>ppt_h</p:attrName>
                                        </p:attrNameLst>
                                      </p:cBhvr>
                                      <p:tavLst>
                                        <p:tav tm="0">
                                          <p:val>
                                            <p:fltVal val="0"/>
                                          </p:val>
                                        </p:tav>
                                        <p:tav tm="100000">
                                          <p:val>
                                            <p:strVal val="#ppt_h"/>
                                          </p:val>
                                        </p:tav>
                                      </p:tavLst>
                                    </p:anim>
                                    <p:anim calcmode="lin" valueType="num">
                                      <p:cBhvr>
                                        <p:cTn id="69" dur="2000" fill="hold"/>
                                        <p:tgtEl>
                                          <p:spTgt spid="53"/>
                                        </p:tgtEl>
                                        <p:attrNameLst>
                                          <p:attrName>ppt_x</p:attrName>
                                        </p:attrNameLst>
                                      </p:cBhvr>
                                      <p:tavLst>
                                        <p:tav tm="0">
                                          <p:val>
                                            <p:fltVal val="0.5"/>
                                          </p:val>
                                        </p:tav>
                                        <p:tav tm="100000">
                                          <p:val>
                                            <p:strVal val="#ppt_x"/>
                                          </p:val>
                                        </p:tav>
                                      </p:tavLst>
                                    </p:anim>
                                    <p:anim calcmode="lin" valueType="num">
                                      <p:cBhvr>
                                        <p:cTn id="70" dur="2000" fill="hold"/>
                                        <p:tgtEl>
                                          <p:spTgt spid="53"/>
                                        </p:tgtEl>
                                        <p:attrNameLst>
                                          <p:attrName>ppt_y</p:attrName>
                                        </p:attrNameLst>
                                      </p:cBhvr>
                                      <p:tavLst>
                                        <p:tav tm="0">
                                          <p:val>
                                            <p:fltVal val="0.5"/>
                                          </p:val>
                                        </p:tav>
                                        <p:tav tm="100000">
                                          <p:val>
                                            <p:strVal val="#ppt_y"/>
                                          </p:val>
                                        </p:tav>
                                      </p:tavLst>
                                    </p:anim>
                                  </p:childTnLst>
                                </p:cTn>
                              </p:par>
                              <p:par>
                                <p:cTn id="71" presetID="23" presetClass="entr" presetSubtype="528" fill="hold" grpId="0" nodeType="withEffect">
                                  <p:stCondLst>
                                    <p:cond delay="0"/>
                                  </p:stCondLst>
                                  <p:childTnLst>
                                    <p:set>
                                      <p:cBhvr>
                                        <p:cTn id="72" dur="1" fill="hold">
                                          <p:stCondLst>
                                            <p:cond delay="0"/>
                                          </p:stCondLst>
                                        </p:cTn>
                                        <p:tgtEl>
                                          <p:spTgt spid="54"/>
                                        </p:tgtEl>
                                        <p:attrNameLst>
                                          <p:attrName>style.visibility</p:attrName>
                                        </p:attrNameLst>
                                      </p:cBhvr>
                                      <p:to>
                                        <p:strVal val="visible"/>
                                      </p:to>
                                    </p:set>
                                    <p:anim calcmode="lin" valueType="num">
                                      <p:cBhvr>
                                        <p:cTn id="73" dur="2000" fill="hold"/>
                                        <p:tgtEl>
                                          <p:spTgt spid="54"/>
                                        </p:tgtEl>
                                        <p:attrNameLst>
                                          <p:attrName>ppt_w</p:attrName>
                                        </p:attrNameLst>
                                      </p:cBhvr>
                                      <p:tavLst>
                                        <p:tav tm="0">
                                          <p:val>
                                            <p:fltVal val="0"/>
                                          </p:val>
                                        </p:tav>
                                        <p:tav tm="100000">
                                          <p:val>
                                            <p:strVal val="#ppt_w"/>
                                          </p:val>
                                        </p:tav>
                                      </p:tavLst>
                                    </p:anim>
                                    <p:anim calcmode="lin" valueType="num">
                                      <p:cBhvr>
                                        <p:cTn id="74" dur="2000" fill="hold"/>
                                        <p:tgtEl>
                                          <p:spTgt spid="54"/>
                                        </p:tgtEl>
                                        <p:attrNameLst>
                                          <p:attrName>ppt_h</p:attrName>
                                        </p:attrNameLst>
                                      </p:cBhvr>
                                      <p:tavLst>
                                        <p:tav tm="0">
                                          <p:val>
                                            <p:fltVal val="0"/>
                                          </p:val>
                                        </p:tav>
                                        <p:tav tm="100000">
                                          <p:val>
                                            <p:strVal val="#ppt_h"/>
                                          </p:val>
                                        </p:tav>
                                      </p:tavLst>
                                    </p:anim>
                                    <p:anim calcmode="lin" valueType="num">
                                      <p:cBhvr>
                                        <p:cTn id="75" dur="2000" fill="hold"/>
                                        <p:tgtEl>
                                          <p:spTgt spid="54"/>
                                        </p:tgtEl>
                                        <p:attrNameLst>
                                          <p:attrName>ppt_x</p:attrName>
                                        </p:attrNameLst>
                                      </p:cBhvr>
                                      <p:tavLst>
                                        <p:tav tm="0">
                                          <p:val>
                                            <p:fltVal val="0.5"/>
                                          </p:val>
                                        </p:tav>
                                        <p:tav tm="100000">
                                          <p:val>
                                            <p:strVal val="#ppt_x"/>
                                          </p:val>
                                        </p:tav>
                                      </p:tavLst>
                                    </p:anim>
                                    <p:anim calcmode="lin" valueType="num">
                                      <p:cBhvr>
                                        <p:cTn id="76" dur="2000" fill="hold"/>
                                        <p:tgtEl>
                                          <p:spTgt spid="54"/>
                                        </p:tgtEl>
                                        <p:attrNameLst>
                                          <p:attrName>ppt_y</p:attrName>
                                        </p:attrNameLst>
                                      </p:cBhvr>
                                      <p:tavLst>
                                        <p:tav tm="0">
                                          <p:val>
                                            <p:fltVal val="0.5"/>
                                          </p:val>
                                        </p:tav>
                                        <p:tav tm="100000">
                                          <p:val>
                                            <p:strVal val="#ppt_y"/>
                                          </p:val>
                                        </p:tav>
                                      </p:tavLst>
                                    </p:anim>
                                  </p:childTnLst>
                                </p:cTn>
                              </p:par>
                              <p:par>
                                <p:cTn id="77" presetID="23" presetClass="entr" presetSubtype="528" fill="hold" grpId="0" nodeType="withEffect">
                                  <p:stCondLst>
                                    <p:cond delay="0"/>
                                  </p:stCondLst>
                                  <p:childTnLst>
                                    <p:set>
                                      <p:cBhvr>
                                        <p:cTn id="78" dur="1" fill="hold">
                                          <p:stCondLst>
                                            <p:cond delay="0"/>
                                          </p:stCondLst>
                                        </p:cTn>
                                        <p:tgtEl>
                                          <p:spTgt spid="58"/>
                                        </p:tgtEl>
                                        <p:attrNameLst>
                                          <p:attrName>style.visibility</p:attrName>
                                        </p:attrNameLst>
                                      </p:cBhvr>
                                      <p:to>
                                        <p:strVal val="visible"/>
                                      </p:to>
                                    </p:set>
                                    <p:anim calcmode="lin" valueType="num">
                                      <p:cBhvr>
                                        <p:cTn id="79" dur="2000" fill="hold"/>
                                        <p:tgtEl>
                                          <p:spTgt spid="58"/>
                                        </p:tgtEl>
                                        <p:attrNameLst>
                                          <p:attrName>ppt_w</p:attrName>
                                        </p:attrNameLst>
                                      </p:cBhvr>
                                      <p:tavLst>
                                        <p:tav tm="0">
                                          <p:val>
                                            <p:fltVal val="0"/>
                                          </p:val>
                                        </p:tav>
                                        <p:tav tm="100000">
                                          <p:val>
                                            <p:strVal val="#ppt_w"/>
                                          </p:val>
                                        </p:tav>
                                      </p:tavLst>
                                    </p:anim>
                                    <p:anim calcmode="lin" valueType="num">
                                      <p:cBhvr>
                                        <p:cTn id="80" dur="2000" fill="hold"/>
                                        <p:tgtEl>
                                          <p:spTgt spid="58"/>
                                        </p:tgtEl>
                                        <p:attrNameLst>
                                          <p:attrName>ppt_h</p:attrName>
                                        </p:attrNameLst>
                                      </p:cBhvr>
                                      <p:tavLst>
                                        <p:tav tm="0">
                                          <p:val>
                                            <p:fltVal val="0"/>
                                          </p:val>
                                        </p:tav>
                                        <p:tav tm="100000">
                                          <p:val>
                                            <p:strVal val="#ppt_h"/>
                                          </p:val>
                                        </p:tav>
                                      </p:tavLst>
                                    </p:anim>
                                    <p:anim calcmode="lin" valueType="num">
                                      <p:cBhvr>
                                        <p:cTn id="81" dur="2000" fill="hold"/>
                                        <p:tgtEl>
                                          <p:spTgt spid="58"/>
                                        </p:tgtEl>
                                        <p:attrNameLst>
                                          <p:attrName>ppt_x</p:attrName>
                                        </p:attrNameLst>
                                      </p:cBhvr>
                                      <p:tavLst>
                                        <p:tav tm="0">
                                          <p:val>
                                            <p:fltVal val="0.5"/>
                                          </p:val>
                                        </p:tav>
                                        <p:tav tm="100000">
                                          <p:val>
                                            <p:strVal val="#ppt_x"/>
                                          </p:val>
                                        </p:tav>
                                      </p:tavLst>
                                    </p:anim>
                                    <p:anim calcmode="lin" valueType="num">
                                      <p:cBhvr>
                                        <p:cTn id="82" dur="2000" fill="hold"/>
                                        <p:tgtEl>
                                          <p:spTgt spid="58"/>
                                        </p:tgtEl>
                                        <p:attrNameLst>
                                          <p:attrName>ppt_y</p:attrName>
                                        </p:attrNameLst>
                                      </p:cBhvr>
                                      <p:tavLst>
                                        <p:tav tm="0">
                                          <p:val>
                                            <p:fltVal val="0.5"/>
                                          </p:val>
                                        </p:tav>
                                        <p:tav tm="100000">
                                          <p:val>
                                            <p:strVal val="#ppt_y"/>
                                          </p:val>
                                        </p:tav>
                                      </p:tavLst>
                                    </p:anim>
                                  </p:childTnLst>
                                </p:cTn>
                              </p:par>
                              <p:par>
                                <p:cTn id="83" presetID="23" presetClass="entr" presetSubtype="528" fill="hold" grpId="0" nodeType="withEffect">
                                  <p:stCondLst>
                                    <p:cond delay="0"/>
                                  </p:stCondLst>
                                  <p:childTnLst>
                                    <p:set>
                                      <p:cBhvr>
                                        <p:cTn id="84" dur="1" fill="hold">
                                          <p:stCondLst>
                                            <p:cond delay="0"/>
                                          </p:stCondLst>
                                        </p:cTn>
                                        <p:tgtEl>
                                          <p:spTgt spid="60"/>
                                        </p:tgtEl>
                                        <p:attrNameLst>
                                          <p:attrName>style.visibility</p:attrName>
                                        </p:attrNameLst>
                                      </p:cBhvr>
                                      <p:to>
                                        <p:strVal val="visible"/>
                                      </p:to>
                                    </p:set>
                                    <p:anim calcmode="lin" valueType="num">
                                      <p:cBhvr>
                                        <p:cTn id="85" dur="2000" fill="hold"/>
                                        <p:tgtEl>
                                          <p:spTgt spid="60"/>
                                        </p:tgtEl>
                                        <p:attrNameLst>
                                          <p:attrName>ppt_w</p:attrName>
                                        </p:attrNameLst>
                                      </p:cBhvr>
                                      <p:tavLst>
                                        <p:tav tm="0">
                                          <p:val>
                                            <p:fltVal val="0"/>
                                          </p:val>
                                        </p:tav>
                                        <p:tav tm="100000">
                                          <p:val>
                                            <p:strVal val="#ppt_w"/>
                                          </p:val>
                                        </p:tav>
                                      </p:tavLst>
                                    </p:anim>
                                    <p:anim calcmode="lin" valueType="num">
                                      <p:cBhvr>
                                        <p:cTn id="86" dur="2000" fill="hold"/>
                                        <p:tgtEl>
                                          <p:spTgt spid="60"/>
                                        </p:tgtEl>
                                        <p:attrNameLst>
                                          <p:attrName>ppt_h</p:attrName>
                                        </p:attrNameLst>
                                      </p:cBhvr>
                                      <p:tavLst>
                                        <p:tav tm="0">
                                          <p:val>
                                            <p:fltVal val="0"/>
                                          </p:val>
                                        </p:tav>
                                        <p:tav tm="100000">
                                          <p:val>
                                            <p:strVal val="#ppt_h"/>
                                          </p:val>
                                        </p:tav>
                                      </p:tavLst>
                                    </p:anim>
                                    <p:anim calcmode="lin" valueType="num">
                                      <p:cBhvr>
                                        <p:cTn id="87" dur="2000" fill="hold"/>
                                        <p:tgtEl>
                                          <p:spTgt spid="60"/>
                                        </p:tgtEl>
                                        <p:attrNameLst>
                                          <p:attrName>ppt_x</p:attrName>
                                        </p:attrNameLst>
                                      </p:cBhvr>
                                      <p:tavLst>
                                        <p:tav tm="0">
                                          <p:val>
                                            <p:fltVal val="0.5"/>
                                          </p:val>
                                        </p:tav>
                                        <p:tav tm="100000">
                                          <p:val>
                                            <p:strVal val="#ppt_x"/>
                                          </p:val>
                                        </p:tav>
                                      </p:tavLst>
                                    </p:anim>
                                    <p:anim calcmode="lin" valueType="num">
                                      <p:cBhvr>
                                        <p:cTn id="88" dur="2000" fill="hold"/>
                                        <p:tgtEl>
                                          <p:spTgt spid="60"/>
                                        </p:tgtEl>
                                        <p:attrNameLst>
                                          <p:attrName>ppt_y</p:attrName>
                                        </p:attrNameLst>
                                      </p:cBhvr>
                                      <p:tavLst>
                                        <p:tav tm="0">
                                          <p:val>
                                            <p:fltVal val="0.5"/>
                                          </p:val>
                                        </p:tav>
                                        <p:tav tm="100000">
                                          <p:val>
                                            <p:strVal val="#ppt_y"/>
                                          </p:val>
                                        </p:tav>
                                      </p:tavLst>
                                    </p:anim>
                                  </p:childTnLst>
                                </p:cTn>
                              </p:par>
                              <p:par>
                                <p:cTn id="89" presetID="23" presetClass="entr" presetSubtype="528" fill="hold" grpId="0" nodeType="withEffect">
                                  <p:stCondLst>
                                    <p:cond delay="0"/>
                                  </p:stCondLst>
                                  <p:childTnLst>
                                    <p:set>
                                      <p:cBhvr>
                                        <p:cTn id="90" dur="1" fill="hold">
                                          <p:stCondLst>
                                            <p:cond delay="0"/>
                                          </p:stCondLst>
                                        </p:cTn>
                                        <p:tgtEl>
                                          <p:spTgt spid="4"/>
                                        </p:tgtEl>
                                        <p:attrNameLst>
                                          <p:attrName>style.visibility</p:attrName>
                                        </p:attrNameLst>
                                      </p:cBhvr>
                                      <p:to>
                                        <p:strVal val="visible"/>
                                      </p:to>
                                    </p:set>
                                    <p:anim calcmode="lin" valueType="num">
                                      <p:cBhvr>
                                        <p:cTn id="91" dur="2000" fill="hold"/>
                                        <p:tgtEl>
                                          <p:spTgt spid="4"/>
                                        </p:tgtEl>
                                        <p:attrNameLst>
                                          <p:attrName>ppt_w</p:attrName>
                                        </p:attrNameLst>
                                      </p:cBhvr>
                                      <p:tavLst>
                                        <p:tav tm="0">
                                          <p:val>
                                            <p:fltVal val="0"/>
                                          </p:val>
                                        </p:tav>
                                        <p:tav tm="100000">
                                          <p:val>
                                            <p:strVal val="#ppt_w"/>
                                          </p:val>
                                        </p:tav>
                                      </p:tavLst>
                                    </p:anim>
                                    <p:anim calcmode="lin" valueType="num">
                                      <p:cBhvr>
                                        <p:cTn id="92" dur="2000" fill="hold"/>
                                        <p:tgtEl>
                                          <p:spTgt spid="4"/>
                                        </p:tgtEl>
                                        <p:attrNameLst>
                                          <p:attrName>ppt_h</p:attrName>
                                        </p:attrNameLst>
                                      </p:cBhvr>
                                      <p:tavLst>
                                        <p:tav tm="0">
                                          <p:val>
                                            <p:fltVal val="0"/>
                                          </p:val>
                                        </p:tav>
                                        <p:tav tm="100000">
                                          <p:val>
                                            <p:strVal val="#ppt_h"/>
                                          </p:val>
                                        </p:tav>
                                      </p:tavLst>
                                    </p:anim>
                                    <p:anim calcmode="lin" valueType="num">
                                      <p:cBhvr>
                                        <p:cTn id="93" dur="2000" fill="hold"/>
                                        <p:tgtEl>
                                          <p:spTgt spid="4"/>
                                        </p:tgtEl>
                                        <p:attrNameLst>
                                          <p:attrName>ppt_x</p:attrName>
                                        </p:attrNameLst>
                                      </p:cBhvr>
                                      <p:tavLst>
                                        <p:tav tm="0">
                                          <p:val>
                                            <p:fltVal val="0.5"/>
                                          </p:val>
                                        </p:tav>
                                        <p:tav tm="100000">
                                          <p:val>
                                            <p:strVal val="#ppt_x"/>
                                          </p:val>
                                        </p:tav>
                                      </p:tavLst>
                                    </p:anim>
                                    <p:anim calcmode="lin" valueType="num">
                                      <p:cBhvr>
                                        <p:cTn id="94" dur="2000" fill="hold"/>
                                        <p:tgtEl>
                                          <p:spTgt spid="4"/>
                                        </p:tgtEl>
                                        <p:attrNameLst>
                                          <p:attrName>ppt_y</p:attrName>
                                        </p:attrNameLst>
                                      </p:cBhvr>
                                      <p:tavLst>
                                        <p:tav tm="0">
                                          <p:val>
                                            <p:fltVal val="0.5"/>
                                          </p:val>
                                        </p:tav>
                                        <p:tav tm="100000">
                                          <p:val>
                                            <p:strVal val="#ppt_y"/>
                                          </p:val>
                                        </p:tav>
                                      </p:tavLst>
                                    </p:anim>
                                  </p:childTnLst>
                                </p:cTn>
                              </p:par>
                              <p:par>
                                <p:cTn id="95" presetID="23" presetClass="entr" presetSubtype="528" fill="hold" grpId="0" nodeType="withEffect">
                                  <p:stCondLst>
                                    <p:cond delay="0"/>
                                  </p:stCondLst>
                                  <p:childTnLst>
                                    <p:set>
                                      <p:cBhvr>
                                        <p:cTn id="96" dur="1" fill="hold">
                                          <p:stCondLst>
                                            <p:cond delay="0"/>
                                          </p:stCondLst>
                                        </p:cTn>
                                        <p:tgtEl>
                                          <p:spTgt spid="5"/>
                                        </p:tgtEl>
                                        <p:attrNameLst>
                                          <p:attrName>style.visibility</p:attrName>
                                        </p:attrNameLst>
                                      </p:cBhvr>
                                      <p:to>
                                        <p:strVal val="visible"/>
                                      </p:to>
                                    </p:set>
                                    <p:anim calcmode="lin" valueType="num">
                                      <p:cBhvr>
                                        <p:cTn id="97" dur="2000" fill="hold"/>
                                        <p:tgtEl>
                                          <p:spTgt spid="5"/>
                                        </p:tgtEl>
                                        <p:attrNameLst>
                                          <p:attrName>ppt_w</p:attrName>
                                        </p:attrNameLst>
                                      </p:cBhvr>
                                      <p:tavLst>
                                        <p:tav tm="0">
                                          <p:val>
                                            <p:fltVal val="0"/>
                                          </p:val>
                                        </p:tav>
                                        <p:tav tm="100000">
                                          <p:val>
                                            <p:strVal val="#ppt_w"/>
                                          </p:val>
                                        </p:tav>
                                      </p:tavLst>
                                    </p:anim>
                                    <p:anim calcmode="lin" valueType="num">
                                      <p:cBhvr>
                                        <p:cTn id="98" dur="2000" fill="hold"/>
                                        <p:tgtEl>
                                          <p:spTgt spid="5"/>
                                        </p:tgtEl>
                                        <p:attrNameLst>
                                          <p:attrName>ppt_h</p:attrName>
                                        </p:attrNameLst>
                                      </p:cBhvr>
                                      <p:tavLst>
                                        <p:tav tm="0">
                                          <p:val>
                                            <p:fltVal val="0"/>
                                          </p:val>
                                        </p:tav>
                                        <p:tav tm="100000">
                                          <p:val>
                                            <p:strVal val="#ppt_h"/>
                                          </p:val>
                                        </p:tav>
                                      </p:tavLst>
                                    </p:anim>
                                    <p:anim calcmode="lin" valueType="num">
                                      <p:cBhvr>
                                        <p:cTn id="99" dur="2000" fill="hold"/>
                                        <p:tgtEl>
                                          <p:spTgt spid="5"/>
                                        </p:tgtEl>
                                        <p:attrNameLst>
                                          <p:attrName>ppt_x</p:attrName>
                                        </p:attrNameLst>
                                      </p:cBhvr>
                                      <p:tavLst>
                                        <p:tav tm="0">
                                          <p:val>
                                            <p:fltVal val="0.5"/>
                                          </p:val>
                                        </p:tav>
                                        <p:tav tm="100000">
                                          <p:val>
                                            <p:strVal val="#ppt_x"/>
                                          </p:val>
                                        </p:tav>
                                      </p:tavLst>
                                    </p:anim>
                                    <p:anim calcmode="lin" valueType="num">
                                      <p:cBhvr>
                                        <p:cTn id="100" dur="2000" fill="hold"/>
                                        <p:tgtEl>
                                          <p:spTgt spid="5"/>
                                        </p:tgtEl>
                                        <p:attrNameLst>
                                          <p:attrName>ppt_y</p:attrName>
                                        </p:attrNameLst>
                                      </p:cBhvr>
                                      <p:tavLst>
                                        <p:tav tm="0">
                                          <p:val>
                                            <p:fltVal val="0.5"/>
                                          </p:val>
                                        </p:tav>
                                        <p:tav tm="100000">
                                          <p:val>
                                            <p:strVal val="#ppt_y"/>
                                          </p:val>
                                        </p:tav>
                                      </p:tavLst>
                                    </p:anim>
                                  </p:childTnLst>
                                </p:cTn>
                              </p:par>
                              <p:par>
                                <p:cTn id="101" presetID="23" presetClass="entr" presetSubtype="528" fill="hold" grpId="0" nodeType="withEffect">
                                  <p:stCondLst>
                                    <p:cond delay="0"/>
                                  </p:stCondLst>
                                  <p:childTnLst>
                                    <p:set>
                                      <p:cBhvr>
                                        <p:cTn id="102" dur="1" fill="hold">
                                          <p:stCondLst>
                                            <p:cond delay="0"/>
                                          </p:stCondLst>
                                        </p:cTn>
                                        <p:tgtEl>
                                          <p:spTgt spid="6"/>
                                        </p:tgtEl>
                                        <p:attrNameLst>
                                          <p:attrName>style.visibility</p:attrName>
                                        </p:attrNameLst>
                                      </p:cBhvr>
                                      <p:to>
                                        <p:strVal val="visible"/>
                                      </p:to>
                                    </p:set>
                                    <p:anim calcmode="lin" valueType="num">
                                      <p:cBhvr>
                                        <p:cTn id="103" dur="2000" fill="hold"/>
                                        <p:tgtEl>
                                          <p:spTgt spid="6"/>
                                        </p:tgtEl>
                                        <p:attrNameLst>
                                          <p:attrName>ppt_w</p:attrName>
                                        </p:attrNameLst>
                                      </p:cBhvr>
                                      <p:tavLst>
                                        <p:tav tm="0">
                                          <p:val>
                                            <p:fltVal val="0"/>
                                          </p:val>
                                        </p:tav>
                                        <p:tav tm="100000">
                                          <p:val>
                                            <p:strVal val="#ppt_w"/>
                                          </p:val>
                                        </p:tav>
                                      </p:tavLst>
                                    </p:anim>
                                    <p:anim calcmode="lin" valueType="num">
                                      <p:cBhvr>
                                        <p:cTn id="104" dur="2000" fill="hold"/>
                                        <p:tgtEl>
                                          <p:spTgt spid="6"/>
                                        </p:tgtEl>
                                        <p:attrNameLst>
                                          <p:attrName>ppt_h</p:attrName>
                                        </p:attrNameLst>
                                      </p:cBhvr>
                                      <p:tavLst>
                                        <p:tav tm="0">
                                          <p:val>
                                            <p:fltVal val="0"/>
                                          </p:val>
                                        </p:tav>
                                        <p:tav tm="100000">
                                          <p:val>
                                            <p:strVal val="#ppt_h"/>
                                          </p:val>
                                        </p:tav>
                                      </p:tavLst>
                                    </p:anim>
                                    <p:anim calcmode="lin" valueType="num">
                                      <p:cBhvr>
                                        <p:cTn id="105" dur="2000" fill="hold"/>
                                        <p:tgtEl>
                                          <p:spTgt spid="6"/>
                                        </p:tgtEl>
                                        <p:attrNameLst>
                                          <p:attrName>ppt_x</p:attrName>
                                        </p:attrNameLst>
                                      </p:cBhvr>
                                      <p:tavLst>
                                        <p:tav tm="0">
                                          <p:val>
                                            <p:fltVal val="0.5"/>
                                          </p:val>
                                        </p:tav>
                                        <p:tav tm="100000">
                                          <p:val>
                                            <p:strVal val="#ppt_x"/>
                                          </p:val>
                                        </p:tav>
                                      </p:tavLst>
                                    </p:anim>
                                    <p:anim calcmode="lin" valueType="num">
                                      <p:cBhvr>
                                        <p:cTn id="106" dur="2000" fill="hold"/>
                                        <p:tgtEl>
                                          <p:spTgt spid="6"/>
                                        </p:tgtEl>
                                        <p:attrNameLst>
                                          <p:attrName>ppt_y</p:attrName>
                                        </p:attrNameLst>
                                      </p:cBhvr>
                                      <p:tavLst>
                                        <p:tav tm="0">
                                          <p:val>
                                            <p:fltVal val="0.5"/>
                                          </p:val>
                                        </p:tav>
                                        <p:tav tm="100000">
                                          <p:val>
                                            <p:strVal val="#ppt_y"/>
                                          </p:val>
                                        </p:tav>
                                      </p:tavLst>
                                    </p:anim>
                                  </p:childTnLst>
                                </p:cTn>
                              </p:par>
                            </p:childTnLst>
                          </p:cTn>
                        </p:par>
                      </p:childTnLst>
                    </p:cTn>
                  </p:par>
                  <p:par>
                    <p:cTn id="107" fill="hold">
                      <p:stCondLst>
                        <p:cond delay="indefinite"/>
                      </p:stCondLst>
                      <p:childTnLst>
                        <p:par>
                          <p:cTn id="108" fill="hold">
                            <p:stCondLst>
                              <p:cond delay="0"/>
                            </p:stCondLst>
                            <p:childTnLst>
                              <p:par>
                                <p:cTn id="109" presetID="42" presetClass="entr" presetSubtype="0" fill="hold" grpId="0" nodeType="clickEffect">
                                  <p:stCondLst>
                                    <p:cond delay="0"/>
                                  </p:stCondLst>
                                  <p:childTnLst>
                                    <p:set>
                                      <p:cBhvr>
                                        <p:cTn id="110" dur="1" fill="hold">
                                          <p:stCondLst>
                                            <p:cond delay="0"/>
                                          </p:stCondLst>
                                        </p:cTn>
                                        <p:tgtEl>
                                          <p:spTgt spid="7"/>
                                        </p:tgtEl>
                                        <p:attrNameLst>
                                          <p:attrName>style.visibility</p:attrName>
                                        </p:attrNameLst>
                                      </p:cBhvr>
                                      <p:to>
                                        <p:strVal val="visible"/>
                                      </p:to>
                                    </p:set>
                                    <p:animEffect transition="in" filter="fade">
                                      <p:cBhvr>
                                        <p:cTn id="111" dur="1000"/>
                                        <p:tgtEl>
                                          <p:spTgt spid="7"/>
                                        </p:tgtEl>
                                      </p:cBhvr>
                                    </p:animEffect>
                                    <p:anim calcmode="lin" valueType="num">
                                      <p:cBhvr>
                                        <p:cTn id="112" dur="1000" fill="hold"/>
                                        <p:tgtEl>
                                          <p:spTgt spid="7"/>
                                        </p:tgtEl>
                                        <p:attrNameLst>
                                          <p:attrName>ppt_x</p:attrName>
                                        </p:attrNameLst>
                                      </p:cBhvr>
                                      <p:tavLst>
                                        <p:tav tm="0">
                                          <p:val>
                                            <p:strVal val="#ppt_x"/>
                                          </p:val>
                                        </p:tav>
                                        <p:tav tm="100000">
                                          <p:val>
                                            <p:strVal val="#ppt_x"/>
                                          </p:val>
                                        </p:tav>
                                      </p:tavLst>
                                    </p:anim>
                                    <p:anim calcmode="lin" valueType="num">
                                      <p:cBhvr>
                                        <p:cTn id="113" dur="1000" fill="hold"/>
                                        <p:tgtEl>
                                          <p:spTgt spid="7"/>
                                        </p:tgtEl>
                                        <p:attrNameLst>
                                          <p:attrName>ppt_y</p:attrName>
                                        </p:attrNameLst>
                                      </p:cBhvr>
                                      <p:tavLst>
                                        <p:tav tm="0">
                                          <p:val>
                                            <p:strVal val="#ppt_y+.1"/>
                                          </p:val>
                                        </p:tav>
                                        <p:tav tm="100000">
                                          <p:val>
                                            <p:strVal val="#ppt_y"/>
                                          </p:val>
                                        </p:tav>
                                      </p:tavLst>
                                    </p:anim>
                                  </p:childTnLst>
                                </p:cTn>
                              </p:par>
                              <p:par>
                                <p:cTn id="114" presetID="53" presetClass="entr" presetSubtype="16" fill="hold" grpId="0" nodeType="withEffect">
                                  <p:stCondLst>
                                    <p:cond delay="0"/>
                                  </p:stCondLst>
                                  <p:childTnLst>
                                    <p:set>
                                      <p:cBhvr>
                                        <p:cTn id="115" dur="1" fill="hold">
                                          <p:stCondLst>
                                            <p:cond delay="0"/>
                                          </p:stCondLst>
                                        </p:cTn>
                                        <p:tgtEl>
                                          <p:spTgt spid="8"/>
                                        </p:tgtEl>
                                        <p:attrNameLst>
                                          <p:attrName>style.visibility</p:attrName>
                                        </p:attrNameLst>
                                      </p:cBhvr>
                                      <p:to>
                                        <p:strVal val="visible"/>
                                      </p:to>
                                    </p:set>
                                    <p:anim calcmode="lin" valueType="num">
                                      <p:cBhvr>
                                        <p:cTn id="116" dur="500" fill="hold"/>
                                        <p:tgtEl>
                                          <p:spTgt spid="8"/>
                                        </p:tgtEl>
                                        <p:attrNameLst>
                                          <p:attrName>ppt_w</p:attrName>
                                        </p:attrNameLst>
                                      </p:cBhvr>
                                      <p:tavLst>
                                        <p:tav tm="0">
                                          <p:val>
                                            <p:fltVal val="0"/>
                                          </p:val>
                                        </p:tav>
                                        <p:tav tm="100000">
                                          <p:val>
                                            <p:strVal val="#ppt_w"/>
                                          </p:val>
                                        </p:tav>
                                      </p:tavLst>
                                    </p:anim>
                                    <p:anim calcmode="lin" valueType="num">
                                      <p:cBhvr>
                                        <p:cTn id="117" dur="500" fill="hold"/>
                                        <p:tgtEl>
                                          <p:spTgt spid="8"/>
                                        </p:tgtEl>
                                        <p:attrNameLst>
                                          <p:attrName>ppt_h</p:attrName>
                                        </p:attrNameLst>
                                      </p:cBhvr>
                                      <p:tavLst>
                                        <p:tav tm="0">
                                          <p:val>
                                            <p:fltVal val="0"/>
                                          </p:val>
                                        </p:tav>
                                        <p:tav tm="100000">
                                          <p:val>
                                            <p:strVal val="#ppt_h"/>
                                          </p:val>
                                        </p:tav>
                                      </p:tavLst>
                                    </p:anim>
                                    <p:animEffect transition="in" filter="fade">
                                      <p:cBhvr>
                                        <p:cTn id="118"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P spid="42" grpId="0"/>
      <p:bldP spid="43" grpId="0"/>
      <p:bldP spid="44" grpId="0"/>
      <p:bldP spid="45" grpId="0"/>
      <p:bldP spid="46" grpId="0"/>
      <p:bldP spid="47" grpId="0"/>
      <p:bldP spid="48" grpId="0"/>
      <p:bldP spid="49" grpId="0" bldLvl="0" animBg="1"/>
      <p:bldP spid="52" grpId="0" bldLvl="0" animBg="1"/>
      <p:bldP spid="53" grpId="0" bldLvl="0" animBg="1"/>
      <p:bldP spid="54" grpId="0" bldLvl="0" animBg="1"/>
      <p:bldP spid="58" grpId="0"/>
      <p:bldP spid="60" grpId="0" bldLvl="0" animBg="1"/>
      <p:bldP spid="4" grpId="0"/>
      <p:bldP spid="5" grpId="0"/>
      <p:bldP spid="6" grpId="0"/>
      <p:bldP spid="7" grpId="0"/>
      <p:bldP spid="8" grpId="0" bldLvl="0" animBg="1"/>
    </p:bld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ECEFF1"/>
        </a:solidFill>
        <a:effectLst/>
      </p:bgPr>
    </p:bg>
    <p:spTree>
      <p:nvGrpSpPr>
        <p:cNvPr id="1" name=""/>
        <p:cNvGrpSpPr/>
        <p:nvPr/>
      </p:nvGrpSpPr>
      <p:grpSpPr>
        <a:xfrm>
          <a:off x="0" y="0"/>
          <a:ext cx="0" cy="0"/>
          <a:chOff x="0" y="0"/>
          <a:chExt cx="0" cy="0"/>
        </a:xfrm>
      </p:grpSpPr>
      <p:sp>
        <p:nvSpPr>
          <p:cNvPr id="15" name="FLYING IMPRESSION FID FEIZHAO    qq:1964271550"/>
          <p:cNvSpPr/>
          <p:nvPr/>
        </p:nvSpPr>
        <p:spPr>
          <a:xfrm>
            <a:off x="-999209" y="516262"/>
            <a:ext cx="6506695" cy="6506695"/>
          </a:xfrm>
          <a:prstGeom prst="blockArc">
            <a:avLst>
              <a:gd name="adj1" fmla="val 18900000"/>
              <a:gd name="adj2" fmla="val 2700000"/>
              <a:gd name="adj3" fmla="val 393"/>
            </a:avLst>
          </a:prstGeom>
          <a:ln w="38100">
            <a:solidFill>
              <a:srgbClr val="364555"/>
            </a:solidFill>
          </a:ln>
        </p:spPr>
        <p:style>
          <a:lnRef idx="2">
            <a:scrgbClr r="0" g="0" b="0"/>
          </a:lnRef>
          <a:fillRef idx="0">
            <a:schemeClr val="accent3">
              <a:tint val="90000"/>
              <a:hueOff val="0"/>
              <a:satOff val="0"/>
              <a:lumOff val="0"/>
              <a:alphaOff val="0"/>
            </a:schemeClr>
          </a:fillRef>
          <a:effectRef idx="0">
            <a:schemeClr val="accent3">
              <a:tint val="90000"/>
              <a:hueOff val="0"/>
              <a:satOff val="0"/>
              <a:lumOff val="0"/>
              <a:alphaOff val="0"/>
            </a:schemeClr>
          </a:effectRef>
          <a:fontRef idx="minor">
            <a:schemeClr val="tx1">
              <a:hueOff val="0"/>
              <a:satOff val="0"/>
              <a:lumOff val="0"/>
              <a:alphaOff val="0"/>
            </a:schemeClr>
          </a:fontRef>
        </p:style>
      </p:sp>
      <p:grpSp>
        <p:nvGrpSpPr>
          <p:cNvPr id="2" name="FLYING IMPRESSION FID FEIZHAO    qq:1964271550"/>
          <p:cNvGrpSpPr/>
          <p:nvPr/>
        </p:nvGrpSpPr>
        <p:grpSpPr>
          <a:xfrm>
            <a:off x="4486374" y="1194744"/>
            <a:ext cx="5598583" cy="1021112"/>
            <a:chOff x="4527649" y="1472239"/>
            <a:chExt cx="5598583" cy="1021112"/>
          </a:xfrm>
        </p:grpSpPr>
        <p:sp>
          <p:nvSpPr>
            <p:cNvPr id="16" name="FLYING IMPRESSION FID FEIZHAO    qq:1964271550"/>
            <p:cNvSpPr/>
            <p:nvPr/>
          </p:nvSpPr>
          <p:spPr>
            <a:xfrm>
              <a:off x="5242970" y="1574334"/>
              <a:ext cx="4883262" cy="816889"/>
            </a:xfrm>
            <a:prstGeom prst="homePlate">
              <a:avLst/>
            </a:prstGeom>
            <a:gradFill>
              <a:gsLst>
                <a:gs pos="0">
                  <a:srgbClr val="FE4444"/>
                </a:gs>
                <a:gs pos="100000">
                  <a:srgbClr val="832B2B"/>
                </a:gs>
              </a:gsLst>
              <a:lin scaled="0"/>
            </a:gradFill>
            <a:ln>
              <a:noFill/>
            </a:ln>
          </p:spPr>
          <p:style>
            <a:lnRef idx="2">
              <a:scrgbClr r="0" g="0" b="0"/>
            </a:lnRef>
            <a:fillRef idx="1">
              <a:scrgbClr r="0" g="0" b="0"/>
            </a:fillRef>
            <a:effectRef idx="0">
              <a:schemeClr val="accent2">
                <a:hueOff val="0"/>
                <a:satOff val="0"/>
                <a:lumOff val="0"/>
                <a:alphaOff val="0"/>
              </a:schemeClr>
            </a:effectRef>
            <a:fontRef idx="minor">
              <a:schemeClr val="lt1"/>
            </a:fontRef>
          </p:style>
        </p:sp>
        <p:sp>
          <p:nvSpPr>
            <p:cNvPr id="17" name="FLYING IMPRESSION FID FEIZHAO    qq:1964271550"/>
            <p:cNvSpPr/>
            <p:nvPr/>
          </p:nvSpPr>
          <p:spPr>
            <a:xfrm>
              <a:off x="4527649" y="1472239"/>
              <a:ext cx="1021112" cy="1021112"/>
            </a:xfrm>
            <a:prstGeom prst="ellipse">
              <a:avLst/>
            </a:prstGeom>
            <a:solidFill>
              <a:srgbClr val="ECEFF1"/>
            </a:solidFill>
            <a:ln w="57150">
              <a:solidFill>
                <a:srgbClr val="EB5F56"/>
              </a:solidFill>
            </a:ln>
          </p:spPr>
          <p:style>
            <a:lnRef idx="2">
              <a:scrgbClr r="0" g="0" b="0"/>
            </a:lnRef>
            <a:fillRef idx="1">
              <a:scrgbClr r="0" g="0" b="0"/>
            </a:fillRef>
            <a:effectRef idx="0">
              <a:schemeClr val="lt1">
                <a:hueOff val="0"/>
                <a:satOff val="0"/>
                <a:lumOff val="0"/>
                <a:alphaOff val="0"/>
              </a:schemeClr>
            </a:effectRef>
            <a:fontRef idx="minor">
              <a:schemeClr val="dk1">
                <a:hueOff val="0"/>
                <a:satOff val="0"/>
                <a:lumOff val="0"/>
                <a:alphaOff val="0"/>
              </a:schemeClr>
            </a:fontRef>
          </p:style>
        </p:sp>
        <p:sp>
          <p:nvSpPr>
            <p:cNvPr id="27" name="FLYING IMPRESSION FID FEIZHAO    qq:1964271550"/>
            <p:cNvSpPr txBox="1"/>
            <p:nvPr/>
          </p:nvSpPr>
          <p:spPr>
            <a:xfrm>
              <a:off x="4661187" y="1621782"/>
              <a:ext cx="754036" cy="768350"/>
            </a:xfrm>
            <a:prstGeom prst="rect">
              <a:avLst/>
            </a:prstGeom>
            <a:noFill/>
          </p:spPr>
          <p:txBody>
            <a:bodyPr wrap="square" rtlCol="0">
              <a:spAutoFit/>
            </a:bodyPr>
            <a:lstStyle/>
            <a:p>
              <a:pPr algn="ctr"/>
              <a:r>
                <a:rPr lang="en-US" altLang="zh-CN" sz="4400" b="1" dirty="0">
                  <a:solidFill>
                    <a:srgbClr val="EB5F56"/>
                  </a:solidFill>
                  <a:latin typeface="微软雅黑" panose="020B0503020204020204" pitchFamily="34" charset="-122"/>
                  <a:ea typeface="微软雅黑" panose="020B0503020204020204" pitchFamily="34" charset="-122"/>
                </a:rPr>
                <a:t>1</a:t>
              </a:r>
              <a:endParaRPr lang="en-US" altLang="zh-CN" sz="4400" b="1" dirty="0">
                <a:solidFill>
                  <a:srgbClr val="EB5F56"/>
                </a:solidFill>
                <a:latin typeface="微软雅黑" panose="020B0503020204020204" pitchFamily="34" charset="-122"/>
                <a:ea typeface="微软雅黑" panose="020B0503020204020204" pitchFamily="34" charset="-122"/>
              </a:endParaRPr>
            </a:p>
          </p:txBody>
        </p:sp>
        <p:sp>
          <p:nvSpPr>
            <p:cNvPr id="28" name="FLYING IMPRESSION FID FEIZHAO    qq:1964271550"/>
            <p:cNvSpPr txBox="1"/>
            <p:nvPr/>
          </p:nvSpPr>
          <p:spPr>
            <a:xfrm>
              <a:off x="5722509" y="1598750"/>
              <a:ext cx="3792293" cy="690880"/>
            </a:xfrm>
            <a:prstGeom prst="rect">
              <a:avLst/>
            </a:prstGeom>
            <a:noFill/>
          </p:spPr>
          <p:txBody>
            <a:bodyPr wrap="square" rtlCol="0">
              <a:spAutoFit/>
            </a:bodyPr>
            <a:lstStyle/>
            <a:p>
              <a:pPr>
                <a:lnSpc>
                  <a:spcPct val="130000"/>
                </a:lnSpc>
              </a:pPr>
              <a:r>
                <a:rPr lang="en-US" altLang="zh-CN" dirty="0">
                  <a:solidFill>
                    <a:schemeClr val="bg1"/>
                  </a:solidFill>
                  <a:latin typeface="微软雅黑" panose="020B0503020204020204" pitchFamily="34" charset="-122"/>
                  <a:ea typeface="微软雅黑" panose="020B0503020204020204" pitchFamily="34" charset="-122"/>
                </a:rPr>
                <a:t>Android</a:t>
              </a:r>
              <a:r>
                <a:rPr lang="zh-CN" altLang="en-US" dirty="0">
                  <a:solidFill>
                    <a:schemeClr val="bg1"/>
                  </a:solidFill>
                  <a:latin typeface="微软雅黑" panose="020B0503020204020204" pitchFamily="34" charset="-122"/>
                  <a:ea typeface="微软雅黑" panose="020B0503020204020204" pitchFamily="34" charset="-122"/>
                </a:rPr>
                <a:t>高级</a:t>
              </a:r>
              <a:r>
                <a:rPr lang="en-US" altLang="zh-CN" dirty="0">
                  <a:solidFill>
                    <a:schemeClr val="bg1"/>
                  </a:solidFill>
                  <a:latin typeface="微软雅黑" panose="020B0503020204020204" pitchFamily="34" charset="-122"/>
                  <a:ea typeface="微软雅黑" panose="020B0503020204020204" pitchFamily="34" charset="-122"/>
                </a:rPr>
                <a:t>UI</a:t>
              </a:r>
              <a:endParaRPr lang="zh-CN" altLang="en-US" dirty="0">
                <a:solidFill>
                  <a:schemeClr val="bg1"/>
                </a:solidFill>
                <a:latin typeface="微软雅黑" panose="020B0503020204020204" pitchFamily="34" charset="-122"/>
                <a:ea typeface="微软雅黑" panose="020B0503020204020204" pitchFamily="34" charset="-122"/>
              </a:endParaRPr>
            </a:p>
            <a:p>
              <a:pPr>
                <a:lnSpc>
                  <a:spcPct val="130000"/>
                </a:lnSpc>
              </a:pPr>
              <a:r>
                <a:rPr lang="zh-CN" altLang="en-US" sz="1200" dirty="0">
                  <a:solidFill>
                    <a:schemeClr val="bg1"/>
                  </a:solidFill>
                  <a:latin typeface="微软雅黑" panose="020B0503020204020204" pitchFamily="34" charset="-122"/>
                  <a:ea typeface="微软雅黑" panose="020B0503020204020204" pitchFamily="34" charset="-122"/>
                </a:rPr>
                <a:t>学习周期</a:t>
              </a:r>
              <a:r>
                <a:rPr lang="en-US" altLang="zh-CN" sz="1200" dirty="0">
                  <a:solidFill>
                    <a:schemeClr val="bg1"/>
                  </a:solidFill>
                  <a:latin typeface="微软雅黑" panose="020B0503020204020204" pitchFamily="34" charset="-122"/>
                  <a:ea typeface="微软雅黑" panose="020B0503020204020204" pitchFamily="34" charset="-122"/>
                </a:rPr>
                <a:t>1.5</a:t>
              </a:r>
              <a:r>
                <a:rPr lang="zh-CN" altLang="en-US" sz="1200" dirty="0">
                  <a:solidFill>
                    <a:schemeClr val="bg1"/>
                  </a:solidFill>
                  <a:latin typeface="微软雅黑" panose="020B0503020204020204" pitchFamily="34" charset="-122"/>
                  <a:ea typeface="微软雅黑" panose="020B0503020204020204" pitchFamily="34" charset="-122"/>
                </a:rPr>
                <a:t>月</a:t>
              </a:r>
              <a:endParaRPr lang="zh-CN" altLang="en-US" sz="1200" dirty="0">
                <a:solidFill>
                  <a:schemeClr val="bg1"/>
                </a:solidFill>
                <a:latin typeface="微软雅黑" panose="020B0503020204020204" pitchFamily="34" charset="-122"/>
                <a:ea typeface="微软雅黑" panose="020B0503020204020204" pitchFamily="34" charset="-122"/>
              </a:endParaRPr>
            </a:p>
          </p:txBody>
        </p:sp>
      </p:grpSp>
      <p:grpSp>
        <p:nvGrpSpPr>
          <p:cNvPr id="3" name="FLYING IMPRESSION FID FEIZHAO    qq:1964271550"/>
          <p:cNvGrpSpPr/>
          <p:nvPr/>
        </p:nvGrpSpPr>
        <p:grpSpPr>
          <a:xfrm>
            <a:off x="4958928" y="2552951"/>
            <a:ext cx="5598583" cy="1021112"/>
            <a:chOff x="4990678" y="3085716"/>
            <a:chExt cx="5598583" cy="1021112"/>
          </a:xfrm>
        </p:grpSpPr>
        <p:sp>
          <p:nvSpPr>
            <p:cNvPr id="18" name="FLYING IMPRESSION FID FEIZHAO    qq:1964271550"/>
            <p:cNvSpPr/>
            <p:nvPr/>
          </p:nvSpPr>
          <p:spPr>
            <a:xfrm>
              <a:off x="5705999" y="3187811"/>
              <a:ext cx="4883262" cy="816889"/>
            </a:xfrm>
            <a:prstGeom prst="homePlate">
              <a:avLst/>
            </a:prstGeom>
            <a:gradFill>
              <a:gsLst>
                <a:gs pos="0">
                  <a:srgbClr val="007BD3"/>
                </a:gs>
                <a:gs pos="100000">
                  <a:srgbClr val="034373"/>
                </a:gs>
              </a:gsLst>
              <a:lin scaled="0"/>
            </a:gradFill>
            <a:ln>
              <a:noFill/>
            </a:ln>
          </p:spPr>
          <p:style>
            <a:lnRef idx="2">
              <a:scrgbClr r="0" g="0" b="0"/>
            </a:lnRef>
            <a:fillRef idx="1">
              <a:scrgbClr r="0" g="0" b="0"/>
            </a:fillRef>
            <a:effectRef idx="0">
              <a:schemeClr val="accent2">
                <a:hueOff val="0"/>
                <a:satOff val="0"/>
                <a:lumOff val="0"/>
                <a:alphaOff val="0"/>
              </a:schemeClr>
            </a:effectRef>
            <a:fontRef idx="minor">
              <a:schemeClr val="lt1"/>
            </a:fontRef>
          </p:style>
        </p:sp>
        <p:sp>
          <p:nvSpPr>
            <p:cNvPr id="19" name="FLYING IMPRESSION FID FEIZHAO    qq:1964271550"/>
            <p:cNvSpPr/>
            <p:nvPr/>
          </p:nvSpPr>
          <p:spPr>
            <a:xfrm>
              <a:off x="4990678" y="3085716"/>
              <a:ext cx="1021112" cy="1021112"/>
            </a:xfrm>
            <a:prstGeom prst="ellipse">
              <a:avLst/>
            </a:prstGeom>
            <a:solidFill>
              <a:srgbClr val="ECEFF1"/>
            </a:solidFill>
            <a:ln w="57150">
              <a:solidFill>
                <a:srgbClr val="0070C0"/>
              </a:solidFill>
            </a:ln>
          </p:spPr>
          <p:style>
            <a:lnRef idx="2">
              <a:scrgbClr r="0" g="0" b="0"/>
            </a:lnRef>
            <a:fillRef idx="1">
              <a:scrgbClr r="0" g="0" b="0"/>
            </a:fillRef>
            <a:effectRef idx="0">
              <a:schemeClr val="lt1">
                <a:hueOff val="0"/>
                <a:satOff val="0"/>
                <a:lumOff val="0"/>
                <a:alphaOff val="0"/>
              </a:schemeClr>
            </a:effectRef>
            <a:fontRef idx="minor">
              <a:schemeClr val="dk1">
                <a:hueOff val="0"/>
                <a:satOff val="0"/>
                <a:lumOff val="0"/>
                <a:alphaOff val="0"/>
              </a:schemeClr>
            </a:fontRef>
          </p:style>
        </p:sp>
        <p:sp>
          <p:nvSpPr>
            <p:cNvPr id="31" name="FLYING IMPRESSION FID FEIZHAO    qq:1964271550"/>
            <p:cNvSpPr txBox="1"/>
            <p:nvPr/>
          </p:nvSpPr>
          <p:spPr>
            <a:xfrm>
              <a:off x="5124216" y="3235259"/>
              <a:ext cx="754036" cy="768350"/>
            </a:xfrm>
            <a:prstGeom prst="rect">
              <a:avLst/>
            </a:prstGeom>
            <a:noFill/>
          </p:spPr>
          <p:txBody>
            <a:bodyPr wrap="square" rtlCol="0">
              <a:spAutoFit/>
            </a:bodyPr>
            <a:lstStyle/>
            <a:p>
              <a:pPr algn="ctr"/>
              <a:r>
                <a:rPr lang="en-US" altLang="zh-CN" sz="4400" b="1" dirty="0">
                  <a:solidFill>
                    <a:srgbClr val="0070C0"/>
                  </a:solidFill>
                  <a:latin typeface="微软雅黑" panose="020B0503020204020204" pitchFamily="34" charset="-122"/>
                  <a:ea typeface="微软雅黑" panose="020B0503020204020204" pitchFamily="34" charset="-122"/>
                </a:rPr>
                <a:t>2</a:t>
              </a:r>
              <a:endParaRPr lang="en-US" altLang="zh-CN" sz="4400" b="1" dirty="0">
                <a:solidFill>
                  <a:srgbClr val="0070C0"/>
                </a:solidFill>
                <a:latin typeface="微软雅黑" panose="020B0503020204020204" pitchFamily="34" charset="-122"/>
                <a:ea typeface="微软雅黑" panose="020B0503020204020204" pitchFamily="34" charset="-122"/>
              </a:endParaRPr>
            </a:p>
          </p:txBody>
        </p:sp>
      </p:grpSp>
      <p:grpSp>
        <p:nvGrpSpPr>
          <p:cNvPr id="4" name="FLYING IMPRESSION FID FEIZHAO    qq:1964271550"/>
          <p:cNvGrpSpPr/>
          <p:nvPr/>
        </p:nvGrpSpPr>
        <p:grpSpPr>
          <a:xfrm>
            <a:off x="4890869" y="4001328"/>
            <a:ext cx="5598583" cy="1021112"/>
            <a:chOff x="4527649" y="4699193"/>
            <a:chExt cx="5598583" cy="1021112"/>
          </a:xfrm>
        </p:grpSpPr>
        <p:sp>
          <p:nvSpPr>
            <p:cNvPr id="25" name="FLYING IMPRESSION FID FEIZHAO    qq:1964271550"/>
            <p:cNvSpPr/>
            <p:nvPr/>
          </p:nvSpPr>
          <p:spPr>
            <a:xfrm>
              <a:off x="5242970" y="4801288"/>
              <a:ext cx="4883262" cy="816889"/>
            </a:xfrm>
            <a:prstGeom prst="homePlate">
              <a:avLst/>
            </a:prstGeom>
            <a:gradFill>
              <a:gsLst>
                <a:gs pos="0">
                  <a:srgbClr val="FECF40"/>
                </a:gs>
                <a:gs pos="100000">
                  <a:srgbClr val="846C21"/>
                </a:gs>
              </a:gsLst>
              <a:lin scaled="0"/>
            </a:gradFill>
            <a:ln>
              <a:noFill/>
            </a:ln>
          </p:spPr>
          <p:style>
            <a:lnRef idx="2">
              <a:scrgbClr r="0" g="0" b="0"/>
            </a:lnRef>
            <a:fillRef idx="1">
              <a:scrgbClr r="0" g="0" b="0"/>
            </a:fillRef>
            <a:effectRef idx="0">
              <a:schemeClr val="accent2">
                <a:hueOff val="0"/>
                <a:satOff val="0"/>
                <a:lumOff val="0"/>
                <a:alphaOff val="0"/>
              </a:schemeClr>
            </a:effectRef>
            <a:fontRef idx="minor">
              <a:schemeClr val="lt1"/>
            </a:fontRef>
          </p:style>
        </p:sp>
        <p:sp>
          <p:nvSpPr>
            <p:cNvPr id="26" name="FLYING IMPRESSION FID FEIZHAO    qq:1964271550"/>
            <p:cNvSpPr/>
            <p:nvPr/>
          </p:nvSpPr>
          <p:spPr>
            <a:xfrm>
              <a:off x="4527649" y="4699193"/>
              <a:ext cx="1021112" cy="1021112"/>
            </a:xfrm>
            <a:prstGeom prst="ellipse">
              <a:avLst/>
            </a:prstGeom>
            <a:solidFill>
              <a:srgbClr val="ECEFF1"/>
            </a:solidFill>
            <a:ln w="57150">
              <a:solidFill>
                <a:srgbClr val="FCB030"/>
              </a:solidFill>
            </a:ln>
          </p:spPr>
          <p:style>
            <a:lnRef idx="2">
              <a:scrgbClr r="0" g="0" b="0"/>
            </a:lnRef>
            <a:fillRef idx="1">
              <a:scrgbClr r="0" g="0" b="0"/>
            </a:fillRef>
            <a:effectRef idx="0">
              <a:schemeClr val="lt1">
                <a:hueOff val="0"/>
                <a:satOff val="0"/>
                <a:lumOff val="0"/>
                <a:alphaOff val="0"/>
              </a:schemeClr>
            </a:effectRef>
            <a:fontRef idx="minor">
              <a:schemeClr val="dk1">
                <a:hueOff val="0"/>
                <a:satOff val="0"/>
                <a:lumOff val="0"/>
                <a:alphaOff val="0"/>
              </a:schemeClr>
            </a:fontRef>
          </p:style>
        </p:sp>
        <p:sp>
          <p:nvSpPr>
            <p:cNvPr id="33" name="FLYING IMPRESSION FID FEIZHAO    qq:1964271550"/>
            <p:cNvSpPr txBox="1"/>
            <p:nvPr/>
          </p:nvSpPr>
          <p:spPr>
            <a:xfrm>
              <a:off x="4661912" y="4825011"/>
              <a:ext cx="754036" cy="768350"/>
            </a:xfrm>
            <a:prstGeom prst="rect">
              <a:avLst/>
            </a:prstGeom>
            <a:noFill/>
          </p:spPr>
          <p:txBody>
            <a:bodyPr wrap="square" rtlCol="0">
              <a:spAutoFit/>
            </a:bodyPr>
            <a:lstStyle/>
            <a:p>
              <a:pPr algn="ctr"/>
              <a:r>
                <a:rPr lang="en-US" altLang="zh-CN" sz="4400" b="1" dirty="0">
                  <a:solidFill>
                    <a:srgbClr val="FCB030"/>
                  </a:solidFill>
                  <a:latin typeface="微软雅黑" panose="020B0503020204020204" pitchFamily="34" charset="-122"/>
                  <a:ea typeface="微软雅黑" panose="020B0503020204020204" pitchFamily="34" charset="-122"/>
                </a:rPr>
                <a:t>3</a:t>
              </a:r>
              <a:endParaRPr lang="en-US" altLang="zh-CN" sz="4400" b="1" dirty="0">
                <a:solidFill>
                  <a:srgbClr val="FCB030"/>
                </a:solidFill>
                <a:latin typeface="微软雅黑" panose="020B0503020204020204" pitchFamily="34" charset="-122"/>
                <a:ea typeface="微软雅黑" panose="020B0503020204020204" pitchFamily="34" charset="-122"/>
              </a:endParaRPr>
            </a:p>
          </p:txBody>
        </p:sp>
      </p:grpSp>
      <p:sp>
        <p:nvSpPr>
          <p:cNvPr id="41" name="FLYING IMPRESSION FID FEIZHAO    qq:1964271550"/>
          <p:cNvSpPr txBox="1"/>
          <p:nvPr/>
        </p:nvSpPr>
        <p:spPr>
          <a:xfrm>
            <a:off x="643255" y="3462020"/>
            <a:ext cx="4011295" cy="645160"/>
          </a:xfrm>
          <a:prstGeom prst="rect">
            <a:avLst/>
          </a:prstGeom>
          <a:noFill/>
        </p:spPr>
        <p:txBody>
          <a:bodyPr wrap="square" rtlCol="0">
            <a:spAutoFit/>
          </a:bodyPr>
          <a:lstStyle/>
          <a:p>
            <a:pPr algn="ctr"/>
            <a:r>
              <a:rPr lang="en-US" altLang="zh-CN" sz="3600" b="1" dirty="0">
                <a:solidFill>
                  <a:srgbClr val="364555"/>
                </a:solidFill>
                <a:latin typeface="微软雅黑" panose="020B0503020204020204" pitchFamily="34" charset="-122"/>
                <a:ea typeface="微软雅黑" panose="020B0503020204020204" pitchFamily="34" charset="-122"/>
              </a:rPr>
              <a:t>Android</a:t>
            </a:r>
            <a:r>
              <a:rPr lang="zh-CN" altLang="zh-CN" sz="3600" b="1" dirty="0">
                <a:solidFill>
                  <a:srgbClr val="364555"/>
                </a:solidFill>
                <a:latin typeface="微软雅黑" panose="020B0503020204020204" pitchFamily="34" charset="-122"/>
                <a:ea typeface="微软雅黑" panose="020B0503020204020204" pitchFamily="34" charset="-122"/>
              </a:rPr>
              <a:t>学习</a:t>
            </a:r>
            <a:r>
              <a:rPr lang="zh-CN" altLang="en-US" sz="3600" b="1" dirty="0">
                <a:solidFill>
                  <a:srgbClr val="364555"/>
                </a:solidFill>
                <a:latin typeface="微软雅黑" panose="020B0503020204020204" pitchFamily="34" charset="-122"/>
                <a:ea typeface="微软雅黑" panose="020B0503020204020204" pitchFamily="34" charset="-122"/>
              </a:rPr>
              <a:t>周期</a:t>
            </a:r>
            <a:endParaRPr lang="zh-CN" altLang="en-US" sz="3600" b="1" dirty="0">
              <a:solidFill>
                <a:srgbClr val="364555"/>
              </a:solidFill>
              <a:latin typeface="微软雅黑" panose="020B0503020204020204" pitchFamily="34" charset="-122"/>
              <a:ea typeface="微软雅黑" panose="020B0503020204020204" pitchFamily="34" charset="-122"/>
            </a:endParaRPr>
          </a:p>
        </p:txBody>
      </p:sp>
      <p:sp>
        <p:nvSpPr>
          <p:cNvPr id="42" name="FLYING IMPRESSION FID FEIZHAO    qq:1964271550"/>
          <p:cNvSpPr/>
          <p:nvPr/>
        </p:nvSpPr>
        <p:spPr bwMode="auto">
          <a:xfrm>
            <a:off x="12003248" y="0"/>
            <a:ext cx="188752" cy="1284795"/>
          </a:xfrm>
          <a:prstGeom prst="rect">
            <a:avLst/>
          </a:prstGeom>
          <a:solidFill>
            <a:srgbClr val="33C3A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 name="FLYING IMPRESSION FID FEIZHAO    qq:1964271550"/>
          <p:cNvSpPr/>
          <p:nvPr/>
        </p:nvSpPr>
        <p:spPr bwMode="auto">
          <a:xfrm>
            <a:off x="12003248" y="1392341"/>
            <a:ext cx="188752" cy="1284795"/>
          </a:xfrm>
          <a:prstGeom prst="rect">
            <a:avLst/>
          </a:prstGeom>
          <a:solidFill>
            <a:srgbClr val="FCB0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 name="FLYING IMPRESSION FID FEIZHAO    qq:1964271550"/>
          <p:cNvSpPr/>
          <p:nvPr/>
        </p:nvSpPr>
        <p:spPr bwMode="auto">
          <a:xfrm>
            <a:off x="12003248" y="2786603"/>
            <a:ext cx="188752" cy="1284795"/>
          </a:xfrm>
          <a:prstGeom prst="rect">
            <a:avLst/>
          </a:prstGeom>
          <a:solidFill>
            <a:srgbClr val="EB5F5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 name="FLYING IMPRESSION FID FEIZHAO    qq:1964271550"/>
          <p:cNvSpPr/>
          <p:nvPr/>
        </p:nvSpPr>
        <p:spPr bwMode="auto">
          <a:xfrm>
            <a:off x="12003248" y="4180864"/>
            <a:ext cx="188752" cy="1284795"/>
          </a:xfrm>
          <a:prstGeom prst="rect">
            <a:avLst/>
          </a:prstGeom>
          <a:solidFill>
            <a:srgbClr val="52C2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 name="FLYING IMPRESSION FID FEIZHAO    qq:1964271550"/>
          <p:cNvSpPr/>
          <p:nvPr/>
        </p:nvSpPr>
        <p:spPr bwMode="auto">
          <a:xfrm>
            <a:off x="12003248" y="5575125"/>
            <a:ext cx="188752" cy="1282874"/>
          </a:xfrm>
          <a:prstGeom prst="rect">
            <a:avLst/>
          </a:prstGeom>
          <a:solidFill>
            <a:srgbClr val="36455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 name="FLYING IMPRESSION FID FEIZHAO    qq:1964271550"/>
          <p:cNvSpPr/>
          <p:nvPr/>
        </p:nvSpPr>
        <p:spPr bwMode="auto">
          <a:xfrm flipV="1">
            <a:off x="0" y="5573204"/>
            <a:ext cx="188752" cy="1284795"/>
          </a:xfrm>
          <a:prstGeom prst="rect">
            <a:avLst/>
          </a:prstGeom>
          <a:solidFill>
            <a:srgbClr val="33C3A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 name="FLYING IMPRESSION FID FEIZHAO    qq:1964271550"/>
          <p:cNvSpPr/>
          <p:nvPr/>
        </p:nvSpPr>
        <p:spPr bwMode="auto">
          <a:xfrm flipV="1">
            <a:off x="0" y="4180863"/>
            <a:ext cx="188752" cy="1284795"/>
          </a:xfrm>
          <a:prstGeom prst="rect">
            <a:avLst/>
          </a:prstGeom>
          <a:solidFill>
            <a:srgbClr val="FCB0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 name="FLYING IMPRESSION FID FEIZHAO    qq:1964271550"/>
          <p:cNvSpPr/>
          <p:nvPr/>
        </p:nvSpPr>
        <p:spPr bwMode="auto">
          <a:xfrm flipV="1">
            <a:off x="0" y="2786601"/>
            <a:ext cx="188752" cy="1284795"/>
          </a:xfrm>
          <a:prstGeom prst="rect">
            <a:avLst/>
          </a:prstGeom>
          <a:solidFill>
            <a:srgbClr val="EB5F5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0" name="FLYING IMPRESSION FID FEIZHAO    qq:1964271550"/>
          <p:cNvSpPr/>
          <p:nvPr/>
        </p:nvSpPr>
        <p:spPr bwMode="auto">
          <a:xfrm flipV="1">
            <a:off x="0" y="1392340"/>
            <a:ext cx="188752" cy="1284795"/>
          </a:xfrm>
          <a:prstGeom prst="rect">
            <a:avLst/>
          </a:prstGeom>
          <a:solidFill>
            <a:srgbClr val="52C2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1" name="FLYING IMPRESSION FID FEIZHAO    qq:1964271550"/>
          <p:cNvSpPr/>
          <p:nvPr/>
        </p:nvSpPr>
        <p:spPr bwMode="auto">
          <a:xfrm flipV="1">
            <a:off x="0" y="0"/>
            <a:ext cx="188752" cy="1282874"/>
          </a:xfrm>
          <a:prstGeom prst="rect">
            <a:avLst/>
          </a:prstGeom>
          <a:solidFill>
            <a:srgbClr val="36455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 name="FLYING IMPRESSION FID FEIZHAO    qq:1964271550"/>
          <p:cNvSpPr txBox="1"/>
          <p:nvPr/>
        </p:nvSpPr>
        <p:spPr>
          <a:xfrm>
            <a:off x="6194949" y="2699840"/>
            <a:ext cx="3792293" cy="690880"/>
          </a:xfrm>
          <a:prstGeom prst="rect">
            <a:avLst/>
          </a:prstGeom>
          <a:noFill/>
        </p:spPr>
        <p:txBody>
          <a:bodyPr wrap="square" rtlCol="0">
            <a:spAutoFit/>
          </a:bodyPr>
          <a:p>
            <a:pPr>
              <a:lnSpc>
                <a:spcPct val="130000"/>
              </a:lnSpc>
            </a:pPr>
            <a:r>
              <a:rPr lang="en-US" altLang="zh-CN" dirty="0">
                <a:solidFill>
                  <a:schemeClr val="bg1"/>
                </a:solidFill>
                <a:latin typeface="微软雅黑" panose="020B0503020204020204" pitchFamily="34" charset="-122"/>
                <a:ea typeface="微软雅黑" panose="020B0503020204020204" pitchFamily="34" charset="-122"/>
              </a:rPr>
              <a:t>Android</a:t>
            </a:r>
            <a:r>
              <a:rPr lang="zh-CN" altLang="en-US" dirty="0">
                <a:solidFill>
                  <a:schemeClr val="bg1"/>
                </a:solidFill>
                <a:latin typeface="微软雅黑" panose="020B0503020204020204" pitchFamily="34" charset="-122"/>
                <a:ea typeface="微软雅黑" panose="020B0503020204020204" pitchFamily="34" charset="-122"/>
              </a:rPr>
              <a:t>高级架构</a:t>
            </a:r>
            <a:endParaRPr lang="zh-CN" altLang="en-US" dirty="0">
              <a:solidFill>
                <a:schemeClr val="bg1"/>
              </a:solidFill>
              <a:latin typeface="微软雅黑" panose="020B0503020204020204" pitchFamily="34" charset="-122"/>
              <a:ea typeface="微软雅黑" panose="020B0503020204020204" pitchFamily="34" charset="-122"/>
            </a:endParaRPr>
          </a:p>
          <a:p>
            <a:pPr>
              <a:lnSpc>
                <a:spcPct val="130000"/>
              </a:lnSpc>
            </a:pPr>
            <a:r>
              <a:rPr lang="zh-CN" altLang="en-US" sz="1200" dirty="0">
                <a:solidFill>
                  <a:schemeClr val="bg1"/>
                </a:solidFill>
                <a:latin typeface="微软雅黑" panose="020B0503020204020204" pitchFamily="34" charset="-122"/>
                <a:ea typeface="微软雅黑" panose="020B0503020204020204" pitchFamily="34" charset="-122"/>
              </a:rPr>
              <a:t>学习周期</a:t>
            </a:r>
            <a:r>
              <a:rPr lang="en-US" altLang="zh-CN" sz="1200" dirty="0">
                <a:solidFill>
                  <a:schemeClr val="bg1"/>
                </a:solidFill>
                <a:latin typeface="微软雅黑" panose="020B0503020204020204" pitchFamily="34" charset="-122"/>
                <a:ea typeface="微软雅黑" panose="020B0503020204020204" pitchFamily="34" charset="-122"/>
              </a:rPr>
              <a:t>2</a:t>
            </a:r>
            <a:r>
              <a:rPr lang="zh-CN" altLang="en-US" sz="1200" dirty="0">
                <a:solidFill>
                  <a:schemeClr val="bg1"/>
                </a:solidFill>
                <a:latin typeface="微软雅黑" panose="020B0503020204020204" pitchFamily="34" charset="-122"/>
                <a:ea typeface="微软雅黑" panose="020B0503020204020204" pitchFamily="34" charset="-122"/>
              </a:rPr>
              <a:t>月</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8" name="FLYING IMPRESSION FID FEIZHAO    qq:1964271550"/>
          <p:cNvSpPr txBox="1"/>
          <p:nvPr/>
        </p:nvSpPr>
        <p:spPr>
          <a:xfrm>
            <a:off x="6102239" y="4157800"/>
            <a:ext cx="3792293" cy="690880"/>
          </a:xfrm>
          <a:prstGeom prst="rect">
            <a:avLst/>
          </a:prstGeom>
          <a:noFill/>
        </p:spPr>
        <p:txBody>
          <a:bodyPr wrap="square" rtlCol="0">
            <a:spAutoFit/>
          </a:bodyPr>
          <a:p>
            <a:pPr>
              <a:lnSpc>
                <a:spcPct val="130000"/>
              </a:lnSpc>
            </a:pPr>
            <a:r>
              <a:rPr lang="en-US" altLang="zh-CN" dirty="0">
                <a:solidFill>
                  <a:schemeClr val="bg1"/>
                </a:solidFill>
                <a:latin typeface="微软雅黑" panose="020B0503020204020204" pitchFamily="34" charset="-122"/>
                <a:ea typeface="微软雅黑" panose="020B0503020204020204" pitchFamily="34" charset="-122"/>
              </a:rPr>
              <a:t>Android NDK</a:t>
            </a:r>
            <a:endParaRPr lang="zh-CN" altLang="en-US" dirty="0">
              <a:solidFill>
                <a:schemeClr val="bg1"/>
              </a:solidFill>
              <a:latin typeface="微软雅黑" panose="020B0503020204020204" pitchFamily="34" charset="-122"/>
              <a:ea typeface="微软雅黑" panose="020B0503020204020204" pitchFamily="34" charset="-122"/>
            </a:endParaRPr>
          </a:p>
          <a:p>
            <a:pPr>
              <a:lnSpc>
                <a:spcPct val="130000"/>
              </a:lnSpc>
            </a:pPr>
            <a:r>
              <a:rPr lang="zh-CN" altLang="en-US" sz="1200" dirty="0">
                <a:solidFill>
                  <a:schemeClr val="bg1"/>
                </a:solidFill>
                <a:latin typeface="微软雅黑" panose="020B0503020204020204" pitchFamily="34" charset="-122"/>
                <a:ea typeface="微软雅黑" panose="020B0503020204020204" pitchFamily="34" charset="-122"/>
              </a:rPr>
              <a:t>学习周期</a:t>
            </a:r>
            <a:r>
              <a:rPr lang="en-US" altLang="zh-CN" sz="1200" dirty="0">
                <a:solidFill>
                  <a:schemeClr val="bg1"/>
                </a:solidFill>
                <a:latin typeface="微软雅黑" panose="020B0503020204020204" pitchFamily="34" charset="-122"/>
                <a:ea typeface="微软雅黑" panose="020B0503020204020204" pitchFamily="34" charset="-122"/>
              </a:rPr>
              <a:t>2</a:t>
            </a:r>
            <a:r>
              <a:rPr lang="zh-CN" altLang="en-US" sz="1200" dirty="0">
                <a:solidFill>
                  <a:schemeClr val="bg1"/>
                </a:solidFill>
                <a:latin typeface="微软雅黑" panose="020B0503020204020204" pitchFamily="34" charset="-122"/>
                <a:ea typeface="微软雅黑" panose="020B0503020204020204" pitchFamily="34" charset="-122"/>
              </a:rPr>
              <a:t>月</a:t>
            </a:r>
            <a:endParaRPr lang="zh-CN" altLang="en-US" sz="1200" dirty="0">
              <a:solidFill>
                <a:schemeClr val="bg1"/>
              </a:solidFill>
              <a:latin typeface="微软雅黑" panose="020B0503020204020204" pitchFamily="34" charset="-122"/>
              <a:ea typeface="微软雅黑" panose="020B0503020204020204" pitchFamily="34" charset="-122"/>
            </a:endParaRPr>
          </a:p>
        </p:txBody>
      </p:sp>
      <p:grpSp>
        <p:nvGrpSpPr>
          <p:cNvPr id="9" name="FLYING IMPRESSION FID FEIZHAO    qq:1964271550"/>
          <p:cNvGrpSpPr/>
          <p:nvPr/>
        </p:nvGrpSpPr>
        <p:grpSpPr>
          <a:xfrm>
            <a:off x="4424144" y="5363403"/>
            <a:ext cx="5535083" cy="1021112"/>
            <a:chOff x="4591149" y="4699193"/>
            <a:chExt cx="5535083" cy="1021112"/>
          </a:xfrm>
        </p:grpSpPr>
        <p:sp>
          <p:nvSpPr>
            <p:cNvPr id="10" name="FLYING IMPRESSION FID FEIZHAO    qq:1964271550"/>
            <p:cNvSpPr/>
            <p:nvPr/>
          </p:nvSpPr>
          <p:spPr>
            <a:xfrm>
              <a:off x="5242970" y="4801288"/>
              <a:ext cx="4883262" cy="816889"/>
            </a:xfrm>
            <a:prstGeom prst="homePlate">
              <a:avLst/>
            </a:prstGeom>
            <a:gradFill>
              <a:gsLst>
                <a:gs pos="0">
                  <a:srgbClr val="14CD68"/>
                </a:gs>
                <a:gs pos="100000">
                  <a:srgbClr val="0B6E38"/>
                </a:gs>
              </a:gsLst>
              <a:lin scaled="0"/>
            </a:gradFill>
            <a:ln>
              <a:noFill/>
            </a:ln>
          </p:spPr>
          <p:style>
            <a:lnRef idx="2">
              <a:scrgbClr r="0" g="0" b="0"/>
            </a:lnRef>
            <a:fillRef idx="1">
              <a:scrgbClr r="0" g="0" b="0"/>
            </a:fillRef>
            <a:effectRef idx="0">
              <a:schemeClr val="accent2">
                <a:hueOff val="0"/>
                <a:satOff val="0"/>
                <a:lumOff val="0"/>
                <a:alphaOff val="0"/>
              </a:schemeClr>
            </a:effectRef>
            <a:fontRef idx="minor">
              <a:schemeClr val="lt1"/>
            </a:fontRef>
          </p:style>
        </p:sp>
        <p:sp>
          <p:nvSpPr>
            <p:cNvPr id="11" name="FLYING IMPRESSION FID FEIZHAO    qq:1964271550"/>
            <p:cNvSpPr/>
            <p:nvPr/>
          </p:nvSpPr>
          <p:spPr>
            <a:xfrm>
              <a:off x="4591149" y="4699193"/>
              <a:ext cx="1021112" cy="1021112"/>
            </a:xfrm>
            <a:prstGeom prst="ellipse">
              <a:avLst/>
            </a:prstGeom>
            <a:solidFill>
              <a:srgbClr val="ECEFF1"/>
            </a:solidFill>
            <a:ln w="57150">
              <a:solidFill>
                <a:schemeClr val="accent6"/>
              </a:solidFill>
            </a:ln>
          </p:spPr>
          <p:style>
            <a:lnRef idx="2">
              <a:scrgbClr r="0" g="0" b="0"/>
            </a:lnRef>
            <a:fillRef idx="1">
              <a:scrgbClr r="0" g="0" b="0"/>
            </a:fillRef>
            <a:effectRef idx="0">
              <a:schemeClr val="lt1">
                <a:hueOff val="0"/>
                <a:satOff val="0"/>
                <a:lumOff val="0"/>
                <a:alphaOff val="0"/>
              </a:schemeClr>
            </a:effectRef>
            <a:fontRef idx="minor">
              <a:schemeClr val="dk1">
                <a:hueOff val="0"/>
                <a:satOff val="0"/>
                <a:lumOff val="0"/>
                <a:alphaOff val="0"/>
              </a:schemeClr>
            </a:fontRef>
          </p:style>
        </p:sp>
        <p:sp>
          <p:nvSpPr>
            <p:cNvPr id="12" name="FLYING IMPRESSION FID FEIZHAO    qq:1964271550"/>
            <p:cNvSpPr txBox="1"/>
            <p:nvPr/>
          </p:nvSpPr>
          <p:spPr>
            <a:xfrm>
              <a:off x="4694932" y="4825011"/>
              <a:ext cx="754036" cy="768350"/>
            </a:xfrm>
            <a:prstGeom prst="rect">
              <a:avLst/>
            </a:prstGeom>
            <a:noFill/>
          </p:spPr>
          <p:txBody>
            <a:bodyPr wrap="square" rtlCol="0">
              <a:spAutoFit/>
            </a:bodyPr>
            <a:p>
              <a:pPr algn="ctr"/>
              <a:r>
                <a:rPr lang="en-US" altLang="zh-CN" sz="4400" b="1" dirty="0">
                  <a:gradFill>
                    <a:gsLst>
                      <a:gs pos="0">
                        <a:srgbClr val="14CD68"/>
                      </a:gs>
                      <a:gs pos="100000">
                        <a:srgbClr val="0B6E38"/>
                      </a:gs>
                    </a:gsLst>
                    <a:lin scaled="0"/>
                  </a:gradFill>
                  <a:latin typeface="微软雅黑" panose="020B0503020204020204" pitchFamily="34" charset="-122"/>
                  <a:ea typeface="微软雅黑" panose="020B0503020204020204" pitchFamily="34" charset="-122"/>
                </a:rPr>
                <a:t>4</a:t>
              </a:r>
              <a:endParaRPr lang="en-US" altLang="zh-CN" sz="4400" b="1" dirty="0">
                <a:gradFill>
                  <a:gsLst>
                    <a:gs pos="0">
                      <a:srgbClr val="14CD68"/>
                    </a:gs>
                    <a:gs pos="100000">
                      <a:srgbClr val="0B6E38"/>
                    </a:gs>
                  </a:gsLst>
                  <a:lin scaled="0"/>
                </a:gradFill>
                <a:latin typeface="微软雅黑" panose="020B0503020204020204" pitchFamily="34" charset="-122"/>
                <a:ea typeface="微软雅黑" panose="020B0503020204020204" pitchFamily="34" charset="-122"/>
              </a:endParaRPr>
            </a:p>
          </p:txBody>
        </p:sp>
      </p:grpSp>
      <p:sp>
        <p:nvSpPr>
          <p:cNvPr id="13" name="FLYING IMPRESSION FID FEIZHAO    qq:1964271550"/>
          <p:cNvSpPr txBox="1"/>
          <p:nvPr/>
        </p:nvSpPr>
        <p:spPr>
          <a:xfrm>
            <a:off x="5729494" y="5511620"/>
            <a:ext cx="3792293" cy="690880"/>
          </a:xfrm>
          <a:prstGeom prst="rect">
            <a:avLst/>
          </a:prstGeom>
          <a:noFill/>
        </p:spPr>
        <p:txBody>
          <a:bodyPr wrap="square" rtlCol="0">
            <a:spAutoFit/>
          </a:bodyPr>
          <a:p>
            <a:pPr>
              <a:lnSpc>
                <a:spcPct val="130000"/>
              </a:lnSpc>
            </a:pPr>
            <a:r>
              <a:rPr lang="en-US" altLang="zh-CN" dirty="0">
                <a:solidFill>
                  <a:schemeClr val="bg1"/>
                </a:solidFill>
                <a:latin typeface="微软雅黑" panose="020B0503020204020204" pitchFamily="34" charset="-122"/>
                <a:ea typeface="微软雅黑" panose="020B0503020204020204" pitchFamily="34" charset="-122"/>
              </a:rPr>
              <a:t>Android</a:t>
            </a:r>
            <a:r>
              <a:rPr lang="zh-CN" altLang="en-US" dirty="0">
                <a:solidFill>
                  <a:schemeClr val="bg1"/>
                </a:solidFill>
                <a:latin typeface="微软雅黑" panose="020B0503020204020204" pitchFamily="34" charset="-122"/>
                <a:ea typeface="微软雅黑" panose="020B0503020204020204" pitchFamily="34" charset="-122"/>
              </a:rPr>
              <a:t>性能优化</a:t>
            </a:r>
            <a:endParaRPr lang="zh-CN" altLang="en-US" dirty="0">
              <a:solidFill>
                <a:schemeClr val="bg1"/>
              </a:solidFill>
              <a:latin typeface="微软雅黑" panose="020B0503020204020204" pitchFamily="34" charset="-122"/>
              <a:ea typeface="微软雅黑" panose="020B0503020204020204" pitchFamily="34" charset="-122"/>
            </a:endParaRPr>
          </a:p>
          <a:p>
            <a:pPr>
              <a:lnSpc>
                <a:spcPct val="130000"/>
              </a:lnSpc>
            </a:pPr>
            <a:r>
              <a:rPr lang="zh-CN" altLang="en-US" sz="1200" dirty="0">
                <a:solidFill>
                  <a:schemeClr val="bg1"/>
                </a:solidFill>
                <a:latin typeface="微软雅黑" panose="020B0503020204020204" pitchFamily="34" charset="-122"/>
                <a:ea typeface="微软雅黑" panose="020B0503020204020204" pitchFamily="34" charset="-122"/>
              </a:rPr>
              <a:t>学习周期</a:t>
            </a:r>
            <a:r>
              <a:rPr lang="en-US" altLang="zh-CN" sz="1200" dirty="0">
                <a:solidFill>
                  <a:schemeClr val="bg1"/>
                </a:solidFill>
                <a:latin typeface="微软雅黑" panose="020B0503020204020204" pitchFamily="34" charset="-122"/>
                <a:ea typeface="微软雅黑" panose="020B0503020204020204" pitchFamily="34" charset="-122"/>
              </a:rPr>
              <a:t>1.5</a:t>
            </a:r>
            <a:r>
              <a:rPr lang="zh-CN" altLang="en-US" sz="1200" dirty="0">
                <a:solidFill>
                  <a:schemeClr val="bg1"/>
                </a:solidFill>
                <a:latin typeface="微软雅黑" panose="020B0503020204020204" pitchFamily="34" charset="-122"/>
                <a:ea typeface="微软雅黑" panose="020B0503020204020204" pitchFamily="34" charset="-122"/>
              </a:rPr>
              <a:t>月</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14" name="FLYING IMPRESSION FID FEIZHAO    qq:1964271550"/>
          <p:cNvSpPr txBox="1"/>
          <p:nvPr/>
        </p:nvSpPr>
        <p:spPr>
          <a:xfrm>
            <a:off x="188783" y="218"/>
            <a:ext cx="6888480" cy="829945"/>
          </a:xfrm>
          <a:prstGeom prst="rect">
            <a:avLst/>
          </a:prstGeom>
          <a:noFill/>
        </p:spPr>
        <p:txBody>
          <a:bodyPr wrap="none" rtlCol="0">
            <a:spAutoFit/>
          </a:bodyPr>
          <a:p>
            <a:r>
              <a:rPr lang="en-US" altLang="zh-CN" sz="4800" dirty="0">
                <a:solidFill>
                  <a:srgbClr val="EB5F56"/>
                </a:solidFill>
                <a:latin typeface="微软雅黑" panose="020B0503020204020204" pitchFamily="34" charset="-122"/>
                <a:ea typeface="微软雅黑" panose="020B0503020204020204" pitchFamily="34" charset="-122"/>
              </a:rPr>
              <a:t>“</a:t>
            </a:r>
            <a:r>
              <a:rPr lang="zh-CN" altLang="en-US" sz="4800" dirty="0">
                <a:solidFill>
                  <a:srgbClr val="EB5F56"/>
                </a:solidFill>
                <a:latin typeface="微软雅黑" panose="020B0503020204020204" pitchFamily="34" charset="-122"/>
                <a:ea typeface="微软雅黑" panose="020B0503020204020204" pitchFamily="34" charset="-122"/>
              </a:rPr>
              <a:t>技术基础</a:t>
            </a:r>
            <a:r>
              <a:rPr lang="en-US" altLang="zh-CN" sz="4800" dirty="0">
                <a:solidFill>
                  <a:srgbClr val="EB5F56"/>
                </a:solidFill>
                <a:latin typeface="微软雅黑" panose="020B0503020204020204" pitchFamily="34" charset="-122"/>
                <a:ea typeface="微软雅黑" panose="020B0503020204020204" pitchFamily="34" charset="-122"/>
              </a:rPr>
              <a:t>”</a:t>
            </a:r>
            <a:r>
              <a:rPr lang="zh-CN" altLang="en-US" sz="4800" dirty="0">
                <a:solidFill>
                  <a:srgbClr val="EB5F56"/>
                </a:solidFill>
                <a:latin typeface="微软雅黑" panose="020B0503020204020204" pitchFamily="34" charset="-122"/>
                <a:ea typeface="微软雅黑" panose="020B0503020204020204" pitchFamily="34" charset="-122"/>
              </a:rPr>
              <a:t>多久能破？</a:t>
            </a:r>
            <a:endParaRPr lang="zh-CN" altLang="en-US" sz="4800" dirty="0">
              <a:solidFill>
                <a:srgbClr val="EB5F56"/>
              </a:solidFill>
              <a:latin typeface="微软雅黑" panose="020B0503020204020204" pitchFamily="34" charset="-122"/>
              <a:ea typeface="微软雅黑" panose="020B0503020204020204" pitchFamily="34" charset="-122"/>
            </a:endParaRPr>
          </a:p>
        </p:txBody>
      </p:sp>
      <p:sp>
        <p:nvSpPr>
          <p:cNvPr id="53" name="FLYING IMPRESSION FID FEIZHAO    qq:1964271550"/>
          <p:cNvSpPr txBox="1"/>
          <p:nvPr/>
        </p:nvSpPr>
        <p:spPr>
          <a:xfrm>
            <a:off x="274955" y="6509385"/>
            <a:ext cx="9619615" cy="291465"/>
          </a:xfrm>
          <a:prstGeom prst="rect">
            <a:avLst/>
          </a:prstGeom>
          <a:noFill/>
          <a:effectLst/>
        </p:spPr>
        <p:txBody>
          <a:bodyPr wrap="square" rtlCol="0">
            <a:spAutoFit/>
            <a:scene3d>
              <a:camera prst="orthographicFront"/>
              <a:lightRig rig="threePt" dir="t"/>
            </a:scene3d>
          </a:bodyPr>
          <a:p>
            <a:pPr>
              <a:lnSpc>
                <a:spcPct val="130000"/>
              </a:lnSpc>
            </a:pPr>
            <a:r>
              <a:rPr lang="zh-CN" altLang="en-US" sz="1000" dirty="0">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rPr>
              <a:t>学完本高级课程未加薪</a:t>
            </a:r>
            <a:r>
              <a:rPr lang="en-US" altLang="zh-CN" sz="1000" dirty="0">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rPr>
              <a:t>5k</a:t>
            </a:r>
            <a:r>
              <a:rPr lang="zh-CN" altLang="en-US" sz="1000" dirty="0">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rPr>
              <a:t>，全额退费</a:t>
            </a:r>
            <a:endParaRPr lang="zh-CN" altLang="en-US" sz="1000" dirty="0">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41"/>
                                        </p:tgtEl>
                                        <p:attrNameLst>
                                          <p:attrName>style.visibility</p:attrName>
                                        </p:attrNameLst>
                                      </p:cBhvr>
                                      <p:to>
                                        <p:strVal val="visible"/>
                                      </p:to>
                                    </p:set>
                                    <p:anim calcmode="lin" valueType="num">
                                      <p:cBhvr>
                                        <p:cTn id="7" dur="500" fill="hold"/>
                                        <p:tgtEl>
                                          <p:spTgt spid="41"/>
                                        </p:tgtEl>
                                        <p:attrNameLst>
                                          <p:attrName>ppt_w</p:attrName>
                                        </p:attrNameLst>
                                      </p:cBhvr>
                                      <p:tavLst>
                                        <p:tav tm="0">
                                          <p:val>
                                            <p:fltVal val="0"/>
                                          </p:val>
                                        </p:tav>
                                        <p:tav tm="100000">
                                          <p:val>
                                            <p:strVal val="#ppt_w"/>
                                          </p:val>
                                        </p:tav>
                                      </p:tavLst>
                                    </p:anim>
                                    <p:anim calcmode="lin" valueType="num">
                                      <p:cBhvr>
                                        <p:cTn id="8" dur="500" fill="hold"/>
                                        <p:tgtEl>
                                          <p:spTgt spid="41"/>
                                        </p:tgtEl>
                                        <p:attrNameLst>
                                          <p:attrName>ppt_h</p:attrName>
                                        </p:attrNameLst>
                                      </p:cBhvr>
                                      <p:tavLst>
                                        <p:tav tm="0">
                                          <p:val>
                                            <p:fltVal val="0"/>
                                          </p:val>
                                        </p:tav>
                                        <p:tav tm="100000">
                                          <p:val>
                                            <p:strVal val="#ppt_h"/>
                                          </p:val>
                                        </p:tav>
                                      </p:tavLst>
                                    </p:anim>
                                    <p:animEffect transition="in" filter="fade">
                                      <p:cBhvr>
                                        <p:cTn id="9" dur="500"/>
                                        <p:tgtEl>
                                          <p:spTgt spid="41"/>
                                        </p:tgtEl>
                                      </p:cBhvr>
                                    </p:animEffect>
                                  </p:childTnLst>
                                </p:cTn>
                              </p:par>
                            </p:childTnLst>
                          </p:cTn>
                        </p:par>
                      </p:childTnLst>
                    </p:cTn>
                  </p:par>
                  <p:par>
                    <p:cTn id="10" fill="hold">
                      <p:stCondLst>
                        <p:cond delay="indefinite"/>
                      </p:stCondLst>
                      <p:childTnLst>
                        <p:par>
                          <p:cTn id="11" fill="hold">
                            <p:stCondLst>
                              <p:cond delay="0"/>
                            </p:stCondLst>
                            <p:childTnLst>
                              <p:par>
                                <p:cTn id="12" presetID="2" presetClass="entr" presetSubtype="8" fill="hold" nodeType="clickEffect">
                                  <p:stCondLst>
                                    <p:cond delay="0"/>
                                  </p:stCondLst>
                                  <p:childTnLst>
                                    <p:set>
                                      <p:cBhvr>
                                        <p:cTn id="13" dur="1" fill="hold">
                                          <p:stCondLst>
                                            <p:cond delay="0"/>
                                          </p:stCondLst>
                                        </p:cTn>
                                        <p:tgtEl>
                                          <p:spTgt spid="15"/>
                                        </p:tgtEl>
                                        <p:attrNameLst>
                                          <p:attrName>style.visibility</p:attrName>
                                        </p:attrNameLst>
                                      </p:cBhvr>
                                      <p:to>
                                        <p:strVal val="visible"/>
                                      </p:to>
                                    </p:set>
                                    <p:anim calcmode="lin" valueType="num">
                                      <p:cBhvr additive="base">
                                        <p:cTn id="14" dur="500" fill="hold"/>
                                        <p:tgtEl>
                                          <p:spTgt spid="15"/>
                                        </p:tgtEl>
                                        <p:attrNameLst>
                                          <p:attrName>ppt_x</p:attrName>
                                        </p:attrNameLst>
                                      </p:cBhvr>
                                      <p:tavLst>
                                        <p:tav tm="0">
                                          <p:val>
                                            <p:strVal val="0-#ppt_w/2"/>
                                          </p:val>
                                        </p:tav>
                                        <p:tav tm="100000">
                                          <p:val>
                                            <p:strVal val="#ppt_x"/>
                                          </p:val>
                                        </p:tav>
                                      </p:tavLst>
                                    </p:anim>
                                    <p:anim calcmode="lin" valueType="num">
                                      <p:cBhvr additive="base">
                                        <p:cTn id="15" dur="500" fill="hold"/>
                                        <p:tgtEl>
                                          <p:spTgt spid="15"/>
                                        </p:tgtEl>
                                        <p:attrNameLst>
                                          <p:attrName>ppt_y</p:attrName>
                                        </p:attrNameLst>
                                      </p:cBhvr>
                                      <p:tavLst>
                                        <p:tav tm="0">
                                          <p:val>
                                            <p:strVal val="#ppt_y"/>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nodeType="clickEffect">
                                  <p:stCondLst>
                                    <p:cond delay="0"/>
                                  </p:stCondLst>
                                  <p:childTnLst>
                                    <p:set>
                                      <p:cBhvr>
                                        <p:cTn id="19" dur="1" fill="hold">
                                          <p:stCondLst>
                                            <p:cond delay="0"/>
                                          </p:stCondLst>
                                        </p:cTn>
                                        <p:tgtEl>
                                          <p:spTgt spid="2"/>
                                        </p:tgtEl>
                                        <p:attrNameLst>
                                          <p:attrName>style.visibility</p:attrName>
                                        </p:attrNameLst>
                                      </p:cBhvr>
                                      <p:to>
                                        <p:strVal val="visible"/>
                                      </p:to>
                                    </p:set>
                                  </p:childTnLst>
                                </p:cTn>
                              </p:par>
                            </p:childTnLst>
                          </p:cTn>
                        </p:par>
                      </p:childTnLst>
                    </p:cTn>
                  </p:par>
                  <p:par>
                    <p:cTn id="20" fill="hold">
                      <p:stCondLst>
                        <p:cond delay="indefinite"/>
                      </p:stCondLst>
                      <p:childTnLst>
                        <p:par>
                          <p:cTn id="21" fill="hold">
                            <p:stCondLst>
                              <p:cond delay="0"/>
                            </p:stCondLst>
                            <p:childTnLst>
                              <p:par>
                                <p:cTn id="22" presetID="26" presetClass="emph" presetSubtype="0" fill="hold" nodeType="clickEffect">
                                  <p:stCondLst>
                                    <p:cond delay="0"/>
                                  </p:stCondLst>
                                  <p:childTnLst>
                                    <p:animEffect transition="out" filter="fade">
                                      <p:cBhvr>
                                        <p:cTn id="23" dur="500" tmFilter="0, 0; .2, .5; .8, .5; 1, 0"/>
                                        <p:tgtEl>
                                          <p:spTgt spid="2"/>
                                        </p:tgtEl>
                                      </p:cBhvr>
                                    </p:animEffect>
                                    <p:animScale>
                                      <p:cBhvr>
                                        <p:cTn id="24" dur="250" autoRev="1" fill="hold"/>
                                        <p:tgtEl>
                                          <p:spTgt spid="2"/>
                                        </p:tgtEl>
                                      </p:cBhvr>
                                      <p:by x="105000" y="105000"/>
                                    </p:animScale>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3"/>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26" presetClass="emph" presetSubtype="0" fill="hold" nodeType="clickEffect">
                                  <p:stCondLst>
                                    <p:cond delay="0"/>
                                  </p:stCondLst>
                                  <p:childTnLst>
                                    <p:animEffect transition="out" filter="fade">
                                      <p:cBhvr>
                                        <p:cTn id="32" dur="500" tmFilter="0, 0; .2, .5; .8, .5; 1, 0"/>
                                        <p:tgtEl>
                                          <p:spTgt spid="3"/>
                                        </p:tgtEl>
                                      </p:cBhvr>
                                    </p:animEffect>
                                    <p:animScale>
                                      <p:cBhvr>
                                        <p:cTn id="33" dur="250" autoRev="1" fill="hold"/>
                                        <p:tgtEl>
                                          <p:spTgt spid="3"/>
                                        </p:tgtEl>
                                      </p:cBhvr>
                                      <p:by x="105000" y="105000"/>
                                    </p:animScale>
                                  </p:childTnLst>
                                </p:cTn>
                              </p:par>
                            </p:childTnLst>
                          </p:cTn>
                        </p:par>
                      </p:childTnLst>
                    </p:cTn>
                  </p:par>
                  <p:par>
                    <p:cTn id="34" fill="hold">
                      <p:stCondLst>
                        <p:cond delay="indefinite"/>
                      </p:stCondLst>
                      <p:childTnLst>
                        <p:par>
                          <p:cTn id="35" fill="hold">
                            <p:stCondLst>
                              <p:cond delay="0"/>
                            </p:stCondLst>
                            <p:childTnLst>
                              <p:par>
                                <p:cTn id="36" presetID="1" presetClass="entr" presetSubtype="0" fill="hold" nodeType="clickEffect">
                                  <p:stCondLst>
                                    <p:cond delay="0"/>
                                  </p:stCondLst>
                                  <p:childTnLst>
                                    <p:set>
                                      <p:cBhvr>
                                        <p:cTn id="37" dur="1" fill="hold">
                                          <p:stCondLst>
                                            <p:cond delay="0"/>
                                          </p:stCondLst>
                                        </p:cTn>
                                        <p:tgtEl>
                                          <p:spTgt spid="4"/>
                                        </p:tgtEl>
                                        <p:attrNameLst>
                                          <p:attrName>style.visibility</p:attrName>
                                        </p:attrNameLst>
                                      </p:cBhvr>
                                      <p:to>
                                        <p:strVal val="visible"/>
                                      </p:to>
                                    </p:set>
                                  </p:childTnLst>
                                </p:cTn>
                              </p:par>
                            </p:childTnLst>
                          </p:cTn>
                        </p:par>
                      </p:childTnLst>
                    </p:cTn>
                  </p:par>
                  <p:par>
                    <p:cTn id="38" fill="hold">
                      <p:stCondLst>
                        <p:cond delay="indefinite"/>
                      </p:stCondLst>
                      <p:childTnLst>
                        <p:par>
                          <p:cTn id="39" fill="hold">
                            <p:stCondLst>
                              <p:cond delay="0"/>
                            </p:stCondLst>
                            <p:childTnLst>
                              <p:par>
                                <p:cTn id="40" presetID="26" presetClass="emph" presetSubtype="0" fill="hold" nodeType="clickEffect">
                                  <p:stCondLst>
                                    <p:cond delay="0"/>
                                  </p:stCondLst>
                                  <p:childTnLst>
                                    <p:animEffect transition="out" filter="fade">
                                      <p:cBhvr>
                                        <p:cTn id="41" dur="500" tmFilter="0, 0; .2, .5; .8, .5; 1, 0"/>
                                        <p:tgtEl>
                                          <p:spTgt spid="4"/>
                                        </p:tgtEl>
                                      </p:cBhvr>
                                    </p:animEffect>
                                    <p:animScale>
                                      <p:cBhvr>
                                        <p:cTn id="42" dur="250" autoRev="1" fill="hold"/>
                                        <p:tgtEl>
                                          <p:spTgt spid="4"/>
                                        </p:tgtEl>
                                      </p:cBhvr>
                                      <p:by x="105000" y="105000"/>
                                    </p:animScale>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9"/>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26" presetClass="emph" presetSubtype="0" fill="hold" nodeType="clickEffect">
                                  <p:stCondLst>
                                    <p:cond delay="0"/>
                                  </p:stCondLst>
                                  <p:childTnLst>
                                    <p:animEffect transition="out" filter="fade">
                                      <p:cBhvr>
                                        <p:cTn id="50" dur="500" tmFilter="0, 0; .2, .5; .8, .5; 1, 0"/>
                                        <p:tgtEl>
                                          <p:spTgt spid="9"/>
                                        </p:tgtEl>
                                      </p:cBhvr>
                                    </p:animEffect>
                                    <p:animScale>
                                      <p:cBhvr>
                                        <p:cTn id="51" dur="250" autoRev="1" fill="hold"/>
                                        <p:tgtEl>
                                          <p:spTgt spid="9"/>
                                        </p:tgtEl>
                                      </p:cBhvr>
                                      <p:by x="105000" y="105000"/>
                                    </p:animScale>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grpId="0" nodeType="clickEffect">
                                  <p:stCondLst>
                                    <p:cond delay="0"/>
                                  </p:stCondLst>
                                  <p:childTnLst>
                                    <p:set>
                                      <p:cBhvr>
                                        <p:cTn id="55" dur="1" fill="hold">
                                          <p:stCondLst>
                                            <p:cond delay="0"/>
                                          </p:stCondLst>
                                        </p:cTn>
                                        <p:tgtEl>
                                          <p:spTgt spid="14"/>
                                        </p:tgtEl>
                                        <p:attrNameLst>
                                          <p:attrName>style.visibility</p:attrName>
                                        </p:attrNameLst>
                                      </p:cBhvr>
                                      <p:to>
                                        <p:strVal val="visible"/>
                                      </p:to>
                                    </p:set>
                                    <p:animEffect transition="in" filter="fade">
                                      <p:cBhvr>
                                        <p:cTn id="56" dur="1000"/>
                                        <p:tgtEl>
                                          <p:spTgt spid="14"/>
                                        </p:tgtEl>
                                      </p:cBhvr>
                                    </p:animEffect>
                                    <p:anim calcmode="lin" valueType="num">
                                      <p:cBhvr>
                                        <p:cTn id="57" dur="1000" fill="hold"/>
                                        <p:tgtEl>
                                          <p:spTgt spid="14"/>
                                        </p:tgtEl>
                                        <p:attrNameLst>
                                          <p:attrName>ppt_x</p:attrName>
                                        </p:attrNameLst>
                                      </p:cBhvr>
                                      <p:tavLst>
                                        <p:tav tm="0">
                                          <p:val>
                                            <p:strVal val="#ppt_x"/>
                                          </p:val>
                                        </p:tav>
                                        <p:tav tm="100000">
                                          <p:val>
                                            <p:strVal val="#ppt_x"/>
                                          </p:val>
                                        </p:tav>
                                      </p:tavLst>
                                    </p:anim>
                                    <p:anim calcmode="lin" valueType="num">
                                      <p:cBhvr>
                                        <p:cTn id="58" dur="1000" fill="hold"/>
                                        <p:tgtEl>
                                          <p:spTgt spid="14"/>
                                        </p:tgtEl>
                                        <p:attrNameLst>
                                          <p:attrName>ppt_y</p:attrName>
                                        </p:attrNameLst>
                                      </p:cBhvr>
                                      <p:tavLst>
                                        <p:tav tm="0">
                                          <p:val>
                                            <p:strVal val="#ppt_y+.1"/>
                                          </p:val>
                                        </p:tav>
                                        <p:tav tm="100000">
                                          <p:val>
                                            <p:strVal val="#ppt_y"/>
                                          </p:val>
                                        </p:tav>
                                      </p:tavLst>
                                    </p:anim>
                                  </p:childTnLst>
                                </p:cTn>
                              </p:par>
                              <p:par>
                                <p:cTn id="59" presetID="53" presetClass="entr" presetSubtype="16" fill="hold" grpId="0" nodeType="withEffect">
                                  <p:stCondLst>
                                    <p:cond delay="0"/>
                                  </p:stCondLst>
                                  <p:childTnLst>
                                    <p:set>
                                      <p:cBhvr>
                                        <p:cTn id="60" dur="1" fill="hold">
                                          <p:stCondLst>
                                            <p:cond delay="0"/>
                                          </p:stCondLst>
                                        </p:cTn>
                                        <p:tgtEl>
                                          <p:spTgt spid="53"/>
                                        </p:tgtEl>
                                        <p:attrNameLst>
                                          <p:attrName>style.visibility</p:attrName>
                                        </p:attrNameLst>
                                      </p:cBhvr>
                                      <p:to>
                                        <p:strVal val="visible"/>
                                      </p:to>
                                    </p:set>
                                    <p:anim calcmode="lin" valueType="num">
                                      <p:cBhvr>
                                        <p:cTn id="61" dur="500" fill="hold"/>
                                        <p:tgtEl>
                                          <p:spTgt spid="53"/>
                                        </p:tgtEl>
                                        <p:attrNameLst>
                                          <p:attrName>ppt_w</p:attrName>
                                        </p:attrNameLst>
                                      </p:cBhvr>
                                      <p:tavLst>
                                        <p:tav tm="0">
                                          <p:val>
                                            <p:fltVal val="0"/>
                                          </p:val>
                                        </p:tav>
                                        <p:tav tm="100000">
                                          <p:val>
                                            <p:strVal val="#ppt_w"/>
                                          </p:val>
                                        </p:tav>
                                      </p:tavLst>
                                    </p:anim>
                                    <p:anim calcmode="lin" valueType="num">
                                      <p:cBhvr>
                                        <p:cTn id="62" dur="500" fill="hold"/>
                                        <p:tgtEl>
                                          <p:spTgt spid="53"/>
                                        </p:tgtEl>
                                        <p:attrNameLst>
                                          <p:attrName>ppt_h</p:attrName>
                                        </p:attrNameLst>
                                      </p:cBhvr>
                                      <p:tavLst>
                                        <p:tav tm="0">
                                          <p:val>
                                            <p:fltVal val="0"/>
                                          </p:val>
                                        </p:tav>
                                        <p:tav tm="100000">
                                          <p:val>
                                            <p:strVal val="#ppt_h"/>
                                          </p:val>
                                        </p:tav>
                                      </p:tavLst>
                                    </p:anim>
                                    <p:animEffect transition="in" filter="fade">
                                      <p:cBhvr>
                                        <p:cTn id="63" dur="5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P spid="14" grpId="0"/>
      <p:bldP spid="53" grpId="0" bldLvl="0" animBg="1"/>
    </p:bld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ECEFF1"/>
        </a:solidFill>
        <a:effectLst/>
      </p:bgPr>
    </p:bg>
    <p:spTree>
      <p:nvGrpSpPr>
        <p:cNvPr id="1" name=""/>
        <p:cNvGrpSpPr/>
        <p:nvPr/>
      </p:nvGrpSpPr>
      <p:grpSpPr>
        <a:xfrm>
          <a:off x="0" y="0"/>
          <a:ext cx="0" cy="0"/>
          <a:chOff x="0" y="0"/>
          <a:chExt cx="0" cy="0"/>
        </a:xfrm>
      </p:grpSpPr>
      <p:sp>
        <p:nvSpPr>
          <p:cNvPr id="42" name="FLYING IMPRESSION FID FEIZHAO    qq:1964271550"/>
          <p:cNvSpPr/>
          <p:nvPr/>
        </p:nvSpPr>
        <p:spPr bwMode="auto">
          <a:xfrm>
            <a:off x="12003248" y="0"/>
            <a:ext cx="188752" cy="1284795"/>
          </a:xfrm>
          <a:prstGeom prst="rect">
            <a:avLst/>
          </a:prstGeom>
          <a:solidFill>
            <a:srgbClr val="33C3A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 name="FLYING IMPRESSION FID FEIZHAO    qq:1964271550"/>
          <p:cNvSpPr/>
          <p:nvPr/>
        </p:nvSpPr>
        <p:spPr bwMode="auto">
          <a:xfrm>
            <a:off x="12003248" y="1392341"/>
            <a:ext cx="188752" cy="1284795"/>
          </a:xfrm>
          <a:prstGeom prst="rect">
            <a:avLst/>
          </a:prstGeom>
          <a:solidFill>
            <a:srgbClr val="FCB0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 name="FLYING IMPRESSION FID FEIZHAO    qq:1964271550"/>
          <p:cNvSpPr/>
          <p:nvPr/>
        </p:nvSpPr>
        <p:spPr bwMode="auto">
          <a:xfrm>
            <a:off x="12003248" y="2786603"/>
            <a:ext cx="188752" cy="1284795"/>
          </a:xfrm>
          <a:prstGeom prst="rect">
            <a:avLst/>
          </a:prstGeom>
          <a:solidFill>
            <a:srgbClr val="EB5F5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 name="FLYING IMPRESSION FID FEIZHAO    qq:1964271550"/>
          <p:cNvSpPr/>
          <p:nvPr/>
        </p:nvSpPr>
        <p:spPr bwMode="auto">
          <a:xfrm>
            <a:off x="12003248" y="4180864"/>
            <a:ext cx="188752" cy="1284795"/>
          </a:xfrm>
          <a:prstGeom prst="rect">
            <a:avLst/>
          </a:prstGeom>
          <a:solidFill>
            <a:srgbClr val="52C2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 name="FLYING IMPRESSION FID FEIZHAO    qq:1964271550"/>
          <p:cNvSpPr/>
          <p:nvPr/>
        </p:nvSpPr>
        <p:spPr bwMode="auto">
          <a:xfrm>
            <a:off x="12003248" y="5575125"/>
            <a:ext cx="188752" cy="1282874"/>
          </a:xfrm>
          <a:prstGeom prst="rect">
            <a:avLst/>
          </a:prstGeom>
          <a:solidFill>
            <a:srgbClr val="36455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 name="FLYING IMPRESSION FID FEIZHAO    qq:1964271550"/>
          <p:cNvSpPr/>
          <p:nvPr/>
        </p:nvSpPr>
        <p:spPr bwMode="auto">
          <a:xfrm flipV="1">
            <a:off x="0" y="5573204"/>
            <a:ext cx="188752" cy="1284795"/>
          </a:xfrm>
          <a:prstGeom prst="rect">
            <a:avLst/>
          </a:prstGeom>
          <a:solidFill>
            <a:srgbClr val="33C3A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 name="FLYING IMPRESSION FID FEIZHAO    qq:1964271550"/>
          <p:cNvSpPr/>
          <p:nvPr/>
        </p:nvSpPr>
        <p:spPr bwMode="auto">
          <a:xfrm flipV="1">
            <a:off x="0" y="4180863"/>
            <a:ext cx="188752" cy="1284795"/>
          </a:xfrm>
          <a:prstGeom prst="rect">
            <a:avLst/>
          </a:prstGeom>
          <a:solidFill>
            <a:srgbClr val="FCB0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 name="FLYING IMPRESSION FID FEIZHAO    qq:1964271550"/>
          <p:cNvSpPr/>
          <p:nvPr/>
        </p:nvSpPr>
        <p:spPr bwMode="auto">
          <a:xfrm flipV="1">
            <a:off x="0" y="2786601"/>
            <a:ext cx="188752" cy="1284795"/>
          </a:xfrm>
          <a:prstGeom prst="rect">
            <a:avLst/>
          </a:prstGeom>
          <a:solidFill>
            <a:srgbClr val="EB5F5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0" name="FLYING IMPRESSION FID FEIZHAO    qq:1964271550"/>
          <p:cNvSpPr/>
          <p:nvPr/>
        </p:nvSpPr>
        <p:spPr bwMode="auto">
          <a:xfrm flipV="1">
            <a:off x="0" y="1392340"/>
            <a:ext cx="188752" cy="1284795"/>
          </a:xfrm>
          <a:prstGeom prst="rect">
            <a:avLst/>
          </a:prstGeom>
          <a:solidFill>
            <a:srgbClr val="52C2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1" name="FLYING IMPRESSION FID FEIZHAO    qq:1964271550"/>
          <p:cNvSpPr/>
          <p:nvPr/>
        </p:nvSpPr>
        <p:spPr bwMode="auto">
          <a:xfrm flipV="1">
            <a:off x="0" y="0"/>
            <a:ext cx="188752" cy="1282874"/>
          </a:xfrm>
          <a:prstGeom prst="rect">
            <a:avLst/>
          </a:prstGeom>
          <a:solidFill>
            <a:srgbClr val="36455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 name="FLYING IMPRESSION FID FEIZHAO    qq:1964271550"/>
          <p:cNvSpPr txBox="1"/>
          <p:nvPr/>
        </p:nvSpPr>
        <p:spPr>
          <a:xfrm>
            <a:off x="188783" y="218"/>
            <a:ext cx="2621280" cy="829945"/>
          </a:xfrm>
          <a:prstGeom prst="rect">
            <a:avLst/>
          </a:prstGeom>
          <a:noFill/>
        </p:spPr>
        <p:txBody>
          <a:bodyPr wrap="none" rtlCol="0">
            <a:spAutoFit/>
          </a:bodyPr>
          <a:p>
            <a:r>
              <a:rPr lang="zh-CN" altLang="en-US" sz="4800" dirty="0">
                <a:solidFill>
                  <a:srgbClr val="EB5F56"/>
                </a:solidFill>
                <a:latin typeface="微软雅黑" panose="020B0503020204020204" pitchFamily="34" charset="-122"/>
                <a:ea typeface="微软雅黑" panose="020B0503020204020204" pitchFamily="34" charset="-122"/>
              </a:rPr>
              <a:t>联系我们</a:t>
            </a:r>
            <a:endParaRPr lang="zh-CN" altLang="en-US" sz="4800" dirty="0">
              <a:solidFill>
                <a:srgbClr val="EB5F56"/>
              </a:solidFill>
              <a:latin typeface="微软雅黑" panose="020B0503020204020204" pitchFamily="34" charset="-122"/>
              <a:ea typeface="微软雅黑" panose="020B0503020204020204" pitchFamily="34" charset="-122"/>
            </a:endParaRPr>
          </a:p>
        </p:txBody>
      </p:sp>
      <p:sp>
        <p:nvSpPr>
          <p:cNvPr id="6" name="FLYING IMPRESSION FID FEIZHAO    qq:1964271550"/>
          <p:cNvSpPr txBox="1"/>
          <p:nvPr/>
        </p:nvSpPr>
        <p:spPr>
          <a:xfrm>
            <a:off x="4281170" y="4910455"/>
            <a:ext cx="3456305" cy="650240"/>
          </a:xfrm>
          <a:prstGeom prst="rect">
            <a:avLst/>
          </a:prstGeom>
          <a:noFill/>
        </p:spPr>
        <p:txBody>
          <a:bodyPr wrap="square" rtlCol="0">
            <a:spAutoFit/>
          </a:bodyPr>
          <a:p>
            <a:pPr algn="ctr">
              <a:lnSpc>
                <a:spcPct val="130000"/>
              </a:lnSpc>
            </a:pPr>
            <a:r>
              <a:rPr lang="zh-CN" altLang="en-US" sz="1400" dirty="0">
                <a:solidFill>
                  <a:schemeClr val="bg2">
                    <a:lumMod val="25000"/>
                  </a:schemeClr>
                </a:solidFill>
                <a:latin typeface="微软雅黑" panose="020B0503020204020204" pitchFamily="34" charset="-122"/>
                <a:ea typeface="微软雅黑" panose="020B0503020204020204" pitchFamily="34" charset="-122"/>
              </a:rPr>
              <a:t>叮当老师微信</a:t>
            </a:r>
            <a:endParaRPr lang="zh-CN" altLang="en-US" sz="1400" dirty="0">
              <a:solidFill>
                <a:schemeClr val="bg2">
                  <a:lumMod val="25000"/>
                </a:schemeClr>
              </a:solidFill>
              <a:latin typeface="微软雅黑" panose="020B0503020204020204" pitchFamily="34" charset="-122"/>
              <a:ea typeface="微软雅黑" panose="020B0503020204020204" pitchFamily="34" charset="-122"/>
            </a:endParaRPr>
          </a:p>
          <a:p>
            <a:pPr algn="ctr">
              <a:lnSpc>
                <a:spcPct val="130000"/>
              </a:lnSpc>
            </a:pPr>
            <a:r>
              <a:rPr lang="zh-CN" altLang="en-US" sz="1400" dirty="0">
                <a:solidFill>
                  <a:schemeClr val="bg2">
                    <a:lumMod val="25000"/>
                  </a:schemeClr>
                </a:solidFill>
                <a:latin typeface="微软雅黑" panose="020B0503020204020204" pitchFamily="34" charset="-122"/>
                <a:ea typeface="微软雅黑" panose="020B0503020204020204" pitchFamily="34" charset="-122"/>
                <a:sym typeface="+mn-ea"/>
              </a:rPr>
              <a:t>叮当老师</a:t>
            </a:r>
            <a:r>
              <a:rPr lang="en-US" altLang="zh-CN" sz="1400" dirty="0">
                <a:solidFill>
                  <a:schemeClr val="bg2">
                    <a:lumMod val="25000"/>
                  </a:schemeClr>
                </a:solidFill>
                <a:latin typeface="微软雅黑" panose="020B0503020204020204" pitchFamily="34" charset="-122"/>
                <a:ea typeface="微软雅黑" panose="020B0503020204020204" pitchFamily="34" charset="-122"/>
                <a:sym typeface="+mn-ea"/>
              </a:rPr>
              <a:t>QQ:1979846055</a:t>
            </a:r>
            <a:endParaRPr lang="en-US" altLang="zh-CN" sz="1400" dirty="0">
              <a:solidFill>
                <a:schemeClr val="bg2">
                  <a:lumMod val="25000"/>
                </a:schemeClr>
              </a:solidFill>
              <a:latin typeface="微软雅黑" panose="020B0503020204020204" pitchFamily="34" charset="-122"/>
              <a:ea typeface="微软雅黑" panose="020B0503020204020204" pitchFamily="34" charset="-122"/>
              <a:sym typeface="+mn-ea"/>
            </a:endParaRPr>
          </a:p>
        </p:txBody>
      </p:sp>
      <p:sp>
        <p:nvSpPr>
          <p:cNvPr id="8" name="FLYING IMPRESSION FID FEIZHAO    qq:1964271550"/>
          <p:cNvSpPr txBox="1"/>
          <p:nvPr/>
        </p:nvSpPr>
        <p:spPr>
          <a:xfrm>
            <a:off x="488950" y="6250940"/>
            <a:ext cx="9619615" cy="291465"/>
          </a:xfrm>
          <a:prstGeom prst="rect">
            <a:avLst/>
          </a:prstGeom>
          <a:noFill/>
          <a:effectLst/>
        </p:spPr>
        <p:txBody>
          <a:bodyPr wrap="square" rtlCol="0">
            <a:spAutoFit/>
            <a:scene3d>
              <a:camera prst="orthographicFront"/>
              <a:lightRig rig="threePt" dir="t"/>
            </a:scene3d>
          </a:bodyPr>
          <a:p>
            <a:pPr>
              <a:lnSpc>
                <a:spcPct val="130000"/>
              </a:lnSpc>
            </a:pPr>
            <a:r>
              <a:rPr lang="en-US" altLang="zh-CN" sz="1000" dirty="0">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rPr>
              <a:t>Zee</a:t>
            </a:r>
            <a:r>
              <a:rPr lang="zh-CN" altLang="en-US" sz="1000" dirty="0">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rPr>
              <a:t>老师</a:t>
            </a:r>
            <a:r>
              <a:rPr lang="en-US" altLang="zh-CN" sz="1000" dirty="0">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rPr>
              <a:t>QQ</a:t>
            </a:r>
            <a:r>
              <a:rPr lang="zh-CN" altLang="en-US" sz="1000" dirty="0">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rPr>
              <a:t>：</a:t>
            </a:r>
            <a:r>
              <a:rPr lang="zh-CN" altLang="en-US" sz="1000" dirty="0">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sym typeface="+mn-ea"/>
              </a:rPr>
              <a:t>321163715</a:t>
            </a:r>
            <a:endParaRPr lang="zh-CN" altLang="en-US" sz="1000" dirty="0">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endParaRPr>
          </a:p>
        </p:txBody>
      </p:sp>
      <p:pic>
        <p:nvPicPr>
          <p:cNvPr id="2" name="图片 1" descr="叮当老师"/>
          <p:cNvPicPr>
            <a:picLocks noChangeAspect="1"/>
          </p:cNvPicPr>
          <p:nvPr/>
        </p:nvPicPr>
        <p:blipFill>
          <a:blip r:embed="rId1"/>
          <a:stretch>
            <a:fillRect/>
          </a:stretch>
        </p:blipFill>
        <p:spPr>
          <a:xfrm>
            <a:off x="4667250" y="2000250"/>
            <a:ext cx="2857500" cy="2857500"/>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par>
                                <p:cTn id="10" presetID="23" presetClass="entr" presetSubtype="528" fill="hold" grpId="0" nodeType="with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p:cTn id="12" dur="2000" fill="hold"/>
                                        <p:tgtEl>
                                          <p:spTgt spid="6"/>
                                        </p:tgtEl>
                                        <p:attrNameLst>
                                          <p:attrName>ppt_w</p:attrName>
                                        </p:attrNameLst>
                                      </p:cBhvr>
                                      <p:tavLst>
                                        <p:tav tm="0">
                                          <p:val>
                                            <p:fltVal val="0"/>
                                          </p:val>
                                        </p:tav>
                                        <p:tav tm="100000">
                                          <p:val>
                                            <p:strVal val="#ppt_w"/>
                                          </p:val>
                                        </p:tav>
                                      </p:tavLst>
                                    </p:anim>
                                    <p:anim calcmode="lin" valueType="num">
                                      <p:cBhvr>
                                        <p:cTn id="13" dur="2000" fill="hold"/>
                                        <p:tgtEl>
                                          <p:spTgt spid="6"/>
                                        </p:tgtEl>
                                        <p:attrNameLst>
                                          <p:attrName>ppt_h</p:attrName>
                                        </p:attrNameLst>
                                      </p:cBhvr>
                                      <p:tavLst>
                                        <p:tav tm="0">
                                          <p:val>
                                            <p:fltVal val="0"/>
                                          </p:val>
                                        </p:tav>
                                        <p:tav tm="100000">
                                          <p:val>
                                            <p:strVal val="#ppt_h"/>
                                          </p:val>
                                        </p:tav>
                                      </p:tavLst>
                                    </p:anim>
                                    <p:anim calcmode="lin" valueType="num">
                                      <p:cBhvr>
                                        <p:cTn id="14" dur="2000" fill="hold"/>
                                        <p:tgtEl>
                                          <p:spTgt spid="6"/>
                                        </p:tgtEl>
                                        <p:attrNameLst>
                                          <p:attrName>ppt_x</p:attrName>
                                        </p:attrNameLst>
                                      </p:cBhvr>
                                      <p:tavLst>
                                        <p:tav tm="0">
                                          <p:val>
                                            <p:fltVal val="0.5"/>
                                          </p:val>
                                        </p:tav>
                                        <p:tav tm="100000">
                                          <p:val>
                                            <p:strVal val="#ppt_x"/>
                                          </p:val>
                                        </p:tav>
                                      </p:tavLst>
                                    </p:anim>
                                    <p:anim calcmode="lin" valueType="num">
                                      <p:cBhvr>
                                        <p:cTn id="15" dur="2000" fill="hold"/>
                                        <p:tgtEl>
                                          <p:spTgt spid="6"/>
                                        </p:tgtEl>
                                        <p:attrNameLst>
                                          <p:attrName>ppt_y</p:attrName>
                                        </p:attrNameLst>
                                      </p:cBhvr>
                                      <p:tavLst>
                                        <p:tav tm="0">
                                          <p:val>
                                            <p:fltVal val="0.5"/>
                                          </p:val>
                                        </p:tav>
                                        <p:tav tm="100000">
                                          <p:val>
                                            <p:strVal val="#ppt_y"/>
                                          </p:val>
                                        </p:tav>
                                      </p:tavLst>
                                    </p:anim>
                                  </p:childTnLst>
                                </p:cTn>
                              </p:par>
                              <p:par>
                                <p:cTn id="16" presetID="53" presetClass="entr" presetSubtype="16" fill="hold" grpId="0" nodeType="withEffect">
                                  <p:stCondLst>
                                    <p:cond delay="0"/>
                                  </p:stCondLst>
                                  <p:childTnLst>
                                    <p:set>
                                      <p:cBhvr>
                                        <p:cTn id="17" dur="1" fill="hold">
                                          <p:stCondLst>
                                            <p:cond delay="0"/>
                                          </p:stCondLst>
                                        </p:cTn>
                                        <p:tgtEl>
                                          <p:spTgt spid="8"/>
                                        </p:tgtEl>
                                        <p:attrNameLst>
                                          <p:attrName>style.visibility</p:attrName>
                                        </p:attrNameLst>
                                      </p:cBhvr>
                                      <p:to>
                                        <p:strVal val="visible"/>
                                      </p:to>
                                    </p:set>
                                    <p:anim calcmode="lin" valueType="num">
                                      <p:cBhvr>
                                        <p:cTn id="18" dur="500" fill="hold"/>
                                        <p:tgtEl>
                                          <p:spTgt spid="8"/>
                                        </p:tgtEl>
                                        <p:attrNameLst>
                                          <p:attrName>ppt_w</p:attrName>
                                        </p:attrNameLst>
                                      </p:cBhvr>
                                      <p:tavLst>
                                        <p:tav tm="0">
                                          <p:val>
                                            <p:fltVal val="0"/>
                                          </p:val>
                                        </p:tav>
                                        <p:tav tm="100000">
                                          <p:val>
                                            <p:strVal val="#ppt_w"/>
                                          </p:val>
                                        </p:tav>
                                      </p:tavLst>
                                    </p:anim>
                                    <p:anim calcmode="lin" valueType="num">
                                      <p:cBhvr>
                                        <p:cTn id="19" dur="500" fill="hold"/>
                                        <p:tgtEl>
                                          <p:spTgt spid="8"/>
                                        </p:tgtEl>
                                        <p:attrNameLst>
                                          <p:attrName>ppt_h</p:attrName>
                                        </p:attrNameLst>
                                      </p:cBhvr>
                                      <p:tavLst>
                                        <p:tav tm="0">
                                          <p:val>
                                            <p:fltVal val="0"/>
                                          </p:val>
                                        </p:tav>
                                        <p:tav tm="100000">
                                          <p:val>
                                            <p:strVal val="#ppt_h"/>
                                          </p:val>
                                        </p:tav>
                                      </p:tavLst>
                                    </p:anim>
                                    <p:animEffect transition="in" filter="fade">
                                      <p:cBhvr>
                                        <p:cTn id="2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6" grpId="0"/>
      <p:bldP spid="8" grpId="0" bldLvl="0" animBg="1"/>
    </p:bld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rgbClr val="ECEFF1"/>
        </a:solidFill>
        <a:effectLst/>
      </p:bgPr>
    </p:bg>
    <p:spTree>
      <p:nvGrpSpPr>
        <p:cNvPr id="1" name=""/>
        <p:cNvGrpSpPr/>
        <p:nvPr/>
      </p:nvGrpSpPr>
      <p:grpSpPr>
        <a:xfrm>
          <a:off x="0" y="0"/>
          <a:ext cx="0" cy="0"/>
          <a:chOff x="0" y="0"/>
          <a:chExt cx="0" cy="0"/>
        </a:xfrm>
      </p:grpSpPr>
      <p:sp>
        <p:nvSpPr>
          <p:cNvPr id="8" name="FLYING IMPRESSION FID FEIZHAO    qq:1964271550"/>
          <p:cNvSpPr/>
          <p:nvPr/>
        </p:nvSpPr>
        <p:spPr bwMode="auto">
          <a:xfrm>
            <a:off x="0" y="0"/>
            <a:ext cx="2289256" cy="235131"/>
          </a:xfrm>
          <a:prstGeom prst="rect">
            <a:avLst/>
          </a:prstGeom>
          <a:solidFill>
            <a:srgbClr val="33C3A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9" name="FLYING IMPRESSION FID FEIZHAO    qq:1964271550"/>
          <p:cNvSpPr/>
          <p:nvPr/>
        </p:nvSpPr>
        <p:spPr bwMode="auto">
          <a:xfrm>
            <a:off x="2470201" y="0"/>
            <a:ext cx="2289256" cy="235131"/>
          </a:xfrm>
          <a:prstGeom prst="rect">
            <a:avLst/>
          </a:prstGeom>
          <a:solidFill>
            <a:srgbClr val="FCB0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0" name="FLYING IMPRESSION FID FEIZHAO    qq:1964271550"/>
          <p:cNvSpPr/>
          <p:nvPr/>
        </p:nvSpPr>
        <p:spPr bwMode="auto">
          <a:xfrm>
            <a:off x="4965079" y="0"/>
            <a:ext cx="2261840" cy="235131"/>
          </a:xfrm>
          <a:prstGeom prst="rect">
            <a:avLst/>
          </a:prstGeom>
          <a:solidFill>
            <a:srgbClr val="EB5F5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1" name="FLYING IMPRESSION FID FEIZHAO    qq:1964271550"/>
          <p:cNvSpPr/>
          <p:nvPr/>
        </p:nvSpPr>
        <p:spPr bwMode="auto">
          <a:xfrm>
            <a:off x="7432540" y="0"/>
            <a:ext cx="2289256" cy="235131"/>
          </a:xfrm>
          <a:prstGeom prst="rect">
            <a:avLst/>
          </a:prstGeom>
          <a:solidFill>
            <a:srgbClr val="52C2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2" name="FLYING IMPRESSION FID FEIZHAO    qq:1964271550"/>
          <p:cNvSpPr/>
          <p:nvPr/>
        </p:nvSpPr>
        <p:spPr bwMode="auto">
          <a:xfrm>
            <a:off x="9902744" y="0"/>
            <a:ext cx="2289256" cy="235131"/>
          </a:xfrm>
          <a:prstGeom prst="rect">
            <a:avLst/>
          </a:prstGeom>
          <a:solidFill>
            <a:srgbClr val="36455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3" name="FLYING IMPRESSION FID FEIZHAO    qq:1964271550"/>
          <p:cNvSpPr/>
          <p:nvPr/>
        </p:nvSpPr>
        <p:spPr bwMode="auto">
          <a:xfrm>
            <a:off x="9902743" y="6226630"/>
            <a:ext cx="2289256" cy="631370"/>
          </a:xfrm>
          <a:prstGeom prst="rect">
            <a:avLst/>
          </a:prstGeom>
          <a:solidFill>
            <a:srgbClr val="33C3A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4" name="FLYING IMPRESSION FID FEIZHAO    qq:1964271550"/>
          <p:cNvSpPr/>
          <p:nvPr/>
        </p:nvSpPr>
        <p:spPr bwMode="auto">
          <a:xfrm>
            <a:off x="7432539" y="6226630"/>
            <a:ext cx="2289256" cy="631370"/>
          </a:xfrm>
          <a:prstGeom prst="rect">
            <a:avLst/>
          </a:prstGeom>
          <a:solidFill>
            <a:srgbClr val="FCB0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5" name="FLYING IMPRESSION FID FEIZHAO    qq:1964271550"/>
          <p:cNvSpPr/>
          <p:nvPr/>
        </p:nvSpPr>
        <p:spPr bwMode="auto">
          <a:xfrm>
            <a:off x="4965078" y="6226630"/>
            <a:ext cx="2261840" cy="631370"/>
          </a:xfrm>
          <a:prstGeom prst="rect">
            <a:avLst/>
          </a:prstGeom>
          <a:solidFill>
            <a:srgbClr val="EB5F5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6" name="FLYING IMPRESSION FID FEIZHAO    qq:1964271550"/>
          <p:cNvSpPr/>
          <p:nvPr/>
        </p:nvSpPr>
        <p:spPr bwMode="auto">
          <a:xfrm>
            <a:off x="2470200" y="6226630"/>
            <a:ext cx="2289256" cy="631370"/>
          </a:xfrm>
          <a:prstGeom prst="rect">
            <a:avLst/>
          </a:prstGeom>
          <a:solidFill>
            <a:srgbClr val="52C2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7" name="FLYING IMPRESSION FID FEIZHAO    qq:1964271550"/>
          <p:cNvSpPr/>
          <p:nvPr/>
        </p:nvSpPr>
        <p:spPr bwMode="auto">
          <a:xfrm>
            <a:off x="-1" y="6226630"/>
            <a:ext cx="2289256" cy="631370"/>
          </a:xfrm>
          <a:prstGeom prst="rect">
            <a:avLst/>
          </a:prstGeom>
          <a:solidFill>
            <a:srgbClr val="36455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8" name="FLYING IMPRESSION FID FEIZHAO    qq:1964271550"/>
          <p:cNvSpPr txBox="1"/>
          <p:nvPr>
            <p:custDataLst>
              <p:tags r:id="rId1"/>
            </p:custDataLst>
          </p:nvPr>
        </p:nvSpPr>
        <p:spPr>
          <a:xfrm>
            <a:off x="4423307" y="2707329"/>
            <a:ext cx="5433646" cy="1015663"/>
          </a:xfrm>
          <a:prstGeom prst="rect">
            <a:avLst/>
          </a:prstGeom>
          <a:noFill/>
        </p:spPr>
        <p:txBody>
          <a:bodyPr wrap="square" rtlCol="0">
            <a:spAutoFit/>
          </a:bodyPr>
          <a:lstStyle/>
          <a:p>
            <a:r>
              <a:rPr lang="en-US" altLang="zh-CN" sz="6000" dirty="0">
                <a:solidFill>
                  <a:srgbClr val="EB5F56"/>
                </a:solidFill>
                <a:latin typeface="微软雅黑" panose="020B0503020204020204" pitchFamily="34" charset="-122"/>
                <a:ea typeface="微软雅黑" panose="020B0503020204020204" pitchFamily="34" charset="-122"/>
              </a:rPr>
              <a:t>THANK</a:t>
            </a:r>
            <a:r>
              <a:rPr lang="en-US" altLang="zh-CN" sz="6000" dirty="0">
                <a:solidFill>
                  <a:srgbClr val="309060"/>
                </a:solidFill>
                <a:latin typeface="微软雅黑" panose="020B0503020204020204" pitchFamily="34" charset="-122"/>
                <a:ea typeface="微软雅黑" panose="020B0503020204020204" pitchFamily="34" charset="-122"/>
              </a:rPr>
              <a:t> </a:t>
            </a:r>
            <a:r>
              <a:rPr lang="en-US" altLang="zh-CN" sz="6000" dirty="0">
                <a:solidFill>
                  <a:srgbClr val="364555"/>
                </a:solidFill>
                <a:latin typeface="微软雅黑" panose="020B0503020204020204" pitchFamily="34" charset="-122"/>
                <a:ea typeface="微软雅黑" panose="020B0503020204020204" pitchFamily="34" charset="-122"/>
              </a:rPr>
              <a:t>YOU</a:t>
            </a:r>
            <a:endParaRPr lang="zh-CN" altLang="en-US" sz="6000" dirty="0">
              <a:solidFill>
                <a:srgbClr val="364555"/>
              </a:solidFill>
              <a:latin typeface="微软雅黑" panose="020B0503020204020204" pitchFamily="34" charset="-122"/>
              <a:ea typeface="微软雅黑" panose="020B0503020204020204" pitchFamily="34" charset="-122"/>
            </a:endParaRPr>
          </a:p>
        </p:txBody>
      </p:sp>
      <p:sp>
        <p:nvSpPr>
          <p:cNvPr id="19" name="FLYING IMPRESSION FID FEIZHAO    qq:1964271550"/>
          <p:cNvSpPr txBox="1"/>
          <p:nvPr>
            <p:custDataLst>
              <p:tags r:id="rId2"/>
            </p:custDataLst>
          </p:nvPr>
        </p:nvSpPr>
        <p:spPr>
          <a:xfrm>
            <a:off x="4404892" y="3722779"/>
            <a:ext cx="4644156" cy="284480"/>
          </a:xfrm>
          <a:prstGeom prst="rect">
            <a:avLst/>
          </a:prstGeom>
          <a:noFill/>
        </p:spPr>
        <p:txBody>
          <a:bodyPr wrap="square" rtlCol="0">
            <a:spAutoFit/>
          </a:bodyPr>
          <a:lstStyle/>
          <a:p>
            <a:pPr>
              <a:lnSpc>
                <a:spcPct val="120000"/>
              </a:lnSpc>
            </a:pPr>
            <a:r>
              <a:rPr lang="zh-CN" altLang="en-US" sz="1050" b="1" dirty="0">
                <a:solidFill>
                  <a:schemeClr val="tx1">
                    <a:lumMod val="65000"/>
                    <a:lumOff val="35000"/>
                  </a:schemeClr>
                </a:solidFill>
                <a:latin typeface="微软雅黑" panose="020B0503020204020204" pitchFamily="34" charset="-122"/>
                <a:ea typeface="微软雅黑" panose="020B0503020204020204" pitchFamily="34" charset="-122"/>
                <a:sym typeface="+mn-ea"/>
              </a:rPr>
              <a:t>码牛学院</a:t>
            </a:r>
            <a:r>
              <a:rPr lang="en-US" altLang="zh-CN" sz="1050" b="1"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r>
              <a:rPr lang="zh-CN" altLang="en-US" sz="1050" b="1" dirty="0">
                <a:solidFill>
                  <a:schemeClr val="tx1">
                    <a:lumMod val="65000"/>
                    <a:lumOff val="35000"/>
                  </a:schemeClr>
                </a:solidFill>
                <a:latin typeface="微软雅黑" panose="020B0503020204020204" pitchFamily="34" charset="-122"/>
                <a:ea typeface="微软雅黑" panose="020B0503020204020204" pitchFamily="34" charset="-122"/>
                <a:sym typeface="+mn-ea"/>
              </a:rPr>
              <a:t>用代码码出牛逼人生</a:t>
            </a:r>
            <a:endParaRPr lang="zh-CN" altLang="en-US" sz="1050" dirty="0">
              <a:solidFill>
                <a:srgbClr val="E7E6E6">
                  <a:lumMod val="25000"/>
                </a:srgbClr>
              </a:solidFill>
              <a:latin typeface="微软雅黑" panose="020B0503020204020204" pitchFamily="34" charset="-122"/>
              <a:ea typeface="微软雅黑" panose="020B0503020204020204" pitchFamily="34" charset="-122"/>
            </a:endParaRPr>
          </a:p>
        </p:txBody>
      </p:sp>
      <p:pic>
        <p:nvPicPr>
          <p:cNvPr id="5" name="图片 4" descr="logo"/>
          <p:cNvPicPr>
            <a:picLocks noChangeAspect="1"/>
          </p:cNvPicPr>
          <p:nvPr/>
        </p:nvPicPr>
        <p:blipFill>
          <a:blip r:embed="rId3"/>
          <a:stretch>
            <a:fillRect/>
          </a:stretch>
        </p:blipFill>
        <p:spPr>
          <a:xfrm>
            <a:off x="1851660" y="2153285"/>
            <a:ext cx="2336800" cy="23368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8"/>
                                        </p:tgtEl>
                                        <p:attrNameLst>
                                          <p:attrName>ppt_y</p:attrName>
                                        </p:attrNameLst>
                                      </p:cBhvr>
                                      <p:tavLst>
                                        <p:tav tm="0">
                                          <p:val>
                                            <p:strVal val="#ppt_y"/>
                                          </p:val>
                                        </p:tav>
                                        <p:tav tm="100000">
                                          <p:val>
                                            <p:strVal val="#ppt_y"/>
                                          </p:val>
                                        </p:tav>
                                      </p:tavLst>
                                    </p:anim>
                                    <p:anim calcmode="lin" valueType="num">
                                      <p:cBhvr>
                                        <p:cTn id="9"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8"/>
                                        </p:tgtEl>
                                      </p:cBhvr>
                                    </p:animEffect>
                                  </p:childTnLst>
                                </p:cTn>
                              </p:par>
                            </p:childTnLst>
                          </p:cTn>
                        </p:par>
                      </p:childTnLst>
                    </p:cTn>
                  </p:par>
                  <p:par>
                    <p:cTn id="12" fill="hold">
                      <p:stCondLst>
                        <p:cond delay="indefinite"/>
                      </p:stCondLst>
                      <p:childTnLst>
                        <p:par>
                          <p:cTn id="13" fill="hold">
                            <p:stCondLst>
                              <p:cond delay="0"/>
                            </p:stCondLst>
                            <p:childTnLst>
                              <p:par>
                                <p:cTn id="14" presetID="2" presetClass="entr" presetSubtype="4" fill="hold" grpId="0" nodeType="clickEffect">
                                  <p:stCondLst>
                                    <p:cond delay="0"/>
                                  </p:stCondLst>
                                  <p:childTnLst>
                                    <p:set>
                                      <p:cBhvr>
                                        <p:cTn id="15" dur="1" fill="hold">
                                          <p:stCondLst>
                                            <p:cond delay="0"/>
                                          </p:stCondLst>
                                        </p:cTn>
                                        <p:tgtEl>
                                          <p:spTgt spid="19"/>
                                        </p:tgtEl>
                                        <p:attrNameLst>
                                          <p:attrName>style.visibility</p:attrName>
                                        </p:attrNameLst>
                                      </p:cBhvr>
                                      <p:to>
                                        <p:strVal val="visible"/>
                                      </p:to>
                                    </p:set>
                                    <p:anim calcmode="lin" valueType="num">
                                      <p:cBhvr additive="base">
                                        <p:cTn id="16" dur="500" fill="hold"/>
                                        <p:tgtEl>
                                          <p:spTgt spid="19"/>
                                        </p:tgtEl>
                                        <p:attrNameLst>
                                          <p:attrName>ppt_x</p:attrName>
                                        </p:attrNameLst>
                                      </p:cBhvr>
                                      <p:tavLst>
                                        <p:tav tm="0">
                                          <p:val>
                                            <p:strVal val="#ppt_x"/>
                                          </p:val>
                                        </p:tav>
                                        <p:tav tm="100000">
                                          <p:val>
                                            <p:strVal val="#ppt_x"/>
                                          </p:val>
                                        </p:tav>
                                      </p:tavLst>
                                    </p:anim>
                                    <p:anim calcmode="lin" valueType="num">
                                      <p:cBhvr additive="base">
                                        <p:cTn id="17"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ECEFF1"/>
        </a:solidFill>
        <a:effectLst/>
      </p:bgPr>
    </p:bg>
    <p:spTree>
      <p:nvGrpSpPr>
        <p:cNvPr id="1" name=""/>
        <p:cNvGrpSpPr/>
        <p:nvPr/>
      </p:nvGrpSpPr>
      <p:grpSpPr>
        <a:xfrm>
          <a:off x="0" y="0"/>
          <a:ext cx="0" cy="0"/>
          <a:chOff x="0" y="0"/>
          <a:chExt cx="0" cy="0"/>
        </a:xfrm>
      </p:grpSpPr>
      <p:sp>
        <p:nvSpPr>
          <p:cNvPr id="33" name="FLYING IMPRESSION FID FEIZHAO    qq:1964271550"/>
          <p:cNvSpPr/>
          <p:nvPr/>
        </p:nvSpPr>
        <p:spPr bwMode="auto">
          <a:xfrm flipV="1">
            <a:off x="-2" y="5573201"/>
            <a:ext cx="1254035" cy="1284795"/>
          </a:xfrm>
          <a:prstGeom prst="rect">
            <a:avLst/>
          </a:prstGeom>
          <a:solidFill>
            <a:srgbClr val="33C3A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 name="FLYING IMPRESSION FID FEIZHAO    qq:1964271550"/>
          <p:cNvSpPr/>
          <p:nvPr/>
        </p:nvSpPr>
        <p:spPr bwMode="auto">
          <a:xfrm flipV="1">
            <a:off x="-2" y="4180860"/>
            <a:ext cx="1254035" cy="1284795"/>
          </a:xfrm>
          <a:prstGeom prst="rect">
            <a:avLst/>
          </a:prstGeom>
          <a:solidFill>
            <a:srgbClr val="FCB0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 name="FLYING IMPRESSION FID FEIZHAO    qq:1964271550"/>
          <p:cNvSpPr/>
          <p:nvPr/>
        </p:nvSpPr>
        <p:spPr bwMode="auto">
          <a:xfrm flipV="1">
            <a:off x="-2" y="2786598"/>
            <a:ext cx="1254035" cy="1284795"/>
          </a:xfrm>
          <a:prstGeom prst="rect">
            <a:avLst/>
          </a:prstGeom>
          <a:solidFill>
            <a:srgbClr val="EB5F5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 name="FLYING IMPRESSION FID FEIZHAO    qq:1964271550"/>
          <p:cNvSpPr/>
          <p:nvPr/>
        </p:nvSpPr>
        <p:spPr bwMode="auto">
          <a:xfrm flipV="1">
            <a:off x="-2" y="1392337"/>
            <a:ext cx="1254035" cy="1284795"/>
          </a:xfrm>
          <a:prstGeom prst="rect">
            <a:avLst/>
          </a:prstGeom>
          <a:solidFill>
            <a:srgbClr val="52C2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 name="FLYING IMPRESSION FID FEIZHAO    qq:1964271550"/>
          <p:cNvSpPr/>
          <p:nvPr/>
        </p:nvSpPr>
        <p:spPr bwMode="auto">
          <a:xfrm flipV="1">
            <a:off x="-2" y="0"/>
            <a:ext cx="1254035" cy="1282874"/>
          </a:xfrm>
          <a:prstGeom prst="rect">
            <a:avLst/>
          </a:prstGeom>
          <a:solidFill>
            <a:srgbClr val="36455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 name="FLYING IMPRESSION FID FEIZHAO    qq:1964271550"/>
          <p:cNvSpPr/>
          <p:nvPr/>
        </p:nvSpPr>
        <p:spPr bwMode="auto">
          <a:xfrm flipV="1">
            <a:off x="11826240" y="5573201"/>
            <a:ext cx="365760" cy="1284795"/>
          </a:xfrm>
          <a:prstGeom prst="rect">
            <a:avLst/>
          </a:prstGeom>
          <a:solidFill>
            <a:srgbClr val="33C3A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 name="FLYING IMPRESSION FID FEIZHAO    qq:1964271550"/>
          <p:cNvSpPr/>
          <p:nvPr/>
        </p:nvSpPr>
        <p:spPr bwMode="auto">
          <a:xfrm flipV="1">
            <a:off x="11826240" y="4180860"/>
            <a:ext cx="365760" cy="1284795"/>
          </a:xfrm>
          <a:prstGeom prst="rect">
            <a:avLst/>
          </a:prstGeom>
          <a:solidFill>
            <a:srgbClr val="FCB0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 name="FLYING IMPRESSION FID FEIZHAO    qq:1964271550"/>
          <p:cNvSpPr/>
          <p:nvPr/>
        </p:nvSpPr>
        <p:spPr bwMode="auto">
          <a:xfrm flipV="1">
            <a:off x="11826240" y="2786598"/>
            <a:ext cx="365760" cy="1284795"/>
          </a:xfrm>
          <a:prstGeom prst="rect">
            <a:avLst/>
          </a:prstGeom>
          <a:solidFill>
            <a:srgbClr val="EB5F5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 name="FLYING IMPRESSION FID FEIZHAO    qq:1964271550"/>
          <p:cNvSpPr/>
          <p:nvPr/>
        </p:nvSpPr>
        <p:spPr bwMode="auto">
          <a:xfrm flipV="1">
            <a:off x="11826240" y="1392337"/>
            <a:ext cx="365760" cy="1284795"/>
          </a:xfrm>
          <a:prstGeom prst="rect">
            <a:avLst/>
          </a:prstGeom>
          <a:solidFill>
            <a:srgbClr val="52C2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0" name="FLYING IMPRESSION FID FEIZHAO    qq:1964271550"/>
          <p:cNvSpPr/>
          <p:nvPr/>
        </p:nvSpPr>
        <p:spPr bwMode="auto">
          <a:xfrm flipV="1">
            <a:off x="11826240" y="0"/>
            <a:ext cx="365760" cy="1282874"/>
          </a:xfrm>
          <a:prstGeom prst="rect">
            <a:avLst/>
          </a:prstGeom>
          <a:solidFill>
            <a:srgbClr val="36455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1" name="FLYING IMPRESSION FID FEIZHAO    qq:1964271550"/>
          <p:cNvSpPr txBox="1"/>
          <p:nvPr/>
        </p:nvSpPr>
        <p:spPr>
          <a:xfrm>
            <a:off x="1254313" y="218"/>
            <a:ext cx="7417435" cy="829945"/>
          </a:xfrm>
          <a:prstGeom prst="rect">
            <a:avLst/>
          </a:prstGeom>
          <a:noFill/>
        </p:spPr>
        <p:txBody>
          <a:bodyPr wrap="none" rtlCol="0">
            <a:spAutoFit/>
          </a:bodyPr>
          <a:lstStyle/>
          <a:p>
            <a:r>
              <a:rPr lang="zh-CN" sz="4800" dirty="0">
                <a:solidFill>
                  <a:srgbClr val="EB5F56"/>
                </a:solidFill>
                <a:latin typeface="微软雅黑" panose="020B0503020204020204" pitchFamily="34" charset="-122"/>
                <a:ea typeface="微软雅黑" panose="020B0503020204020204" pitchFamily="34" charset="-122"/>
              </a:rPr>
              <a:t>码牛学院</a:t>
            </a:r>
            <a:r>
              <a:rPr lang="en-US" altLang="zh-CN" sz="4800" dirty="0">
                <a:solidFill>
                  <a:srgbClr val="EB5F56"/>
                </a:solidFill>
                <a:latin typeface="微软雅黑" panose="020B0503020204020204" pitchFamily="34" charset="-122"/>
                <a:ea typeface="微软雅黑" panose="020B0503020204020204" pitchFamily="34" charset="-122"/>
              </a:rPr>
              <a:t>Android</a:t>
            </a:r>
            <a:r>
              <a:rPr lang="zh-CN" sz="4800" dirty="0">
                <a:solidFill>
                  <a:srgbClr val="EB5F56"/>
                </a:solidFill>
                <a:latin typeface="微软雅黑" panose="020B0503020204020204" pitchFamily="34" charset="-122"/>
                <a:ea typeface="微软雅黑" panose="020B0503020204020204" pitchFamily="34" charset="-122"/>
              </a:rPr>
              <a:t>讲师介绍</a:t>
            </a:r>
            <a:endParaRPr lang="zh-CN" sz="4800" dirty="0">
              <a:solidFill>
                <a:srgbClr val="EB5F56"/>
              </a:solidFill>
              <a:latin typeface="微软雅黑" panose="020B0503020204020204" pitchFamily="34" charset="-122"/>
              <a:ea typeface="微软雅黑" panose="020B0503020204020204" pitchFamily="34" charset="-122"/>
            </a:endParaRPr>
          </a:p>
        </p:txBody>
      </p:sp>
      <p:pic>
        <p:nvPicPr>
          <p:cNvPr id="2" name="图片 1" descr="david"/>
          <p:cNvPicPr>
            <a:picLocks noChangeAspect="1"/>
          </p:cNvPicPr>
          <p:nvPr/>
        </p:nvPicPr>
        <p:blipFill>
          <a:blip r:embed="rId1"/>
          <a:stretch>
            <a:fillRect/>
          </a:stretch>
        </p:blipFill>
        <p:spPr>
          <a:xfrm>
            <a:off x="2286635" y="1179830"/>
            <a:ext cx="2023110" cy="1718945"/>
          </a:xfrm>
          <a:prstGeom prst="rect">
            <a:avLst/>
          </a:prstGeom>
        </p:spPr>
      </p:pic>
      <p:sp>
        <p:nvSpPr>
          <p:cNvPr id="5" name="文本框 4"/>
          <p:cNvSpPr txBox="1"/>
          <p:nvPr/>
        </p:nvSpPr>
        <p:spPr>
          <a:xfrm>
            <a:off x="2239010" y="3136900"/>
            <a:ext cx="2351405" cy="3082290"/>
          </a:xfrm>
          <a:prstGeom prst="rect">
            <a:avLst/>
          </a:prstGeom>
          <a:noFill/>
        </p:spPr>
        <p:txBody>
          <a:bodyPr wrap="square" rtlCol="0">
            <a:spAutoFit/>
          </a:bodyPr>
          <a:p>
            <a:pPr algn="l">
              <a:lnSpc>
                <a:spcPct val="140000"/>
              </a:lnSpc>
            </a:pPr>
            <a:r>
              <a:rPr lang="en-US" altLang="zh-CN" sz="1600" dirty="0">
                <a:solidFill>
                  <a:schemeClr val="tx1">
                    <a:lumMod val="65000"/>
                    <a:lumOff val="35000"/>
                  </a:schemeClr>
                </a:solidFill>
                <a:latin typeface="思源黑体 CN Normal" panose="020B0400000000000000" charset="-122"/>
                <a:ea typeface="思源黑体 CN Normal" panose="020B0400000000000000" charset="-122"/>
                <a:sym typeface="方正姚体" panose="02010601030101010101" pitchFamily="2" charset="-122"/>
              </a:rPr>
              <a:t>  David </a:t>
            </a:r>
            <a:r>
              <a:rPr lang="en-US" altLang="zh-CN" sz="1000" dirty="0">
                <a:solidFill>
                  <a:schemeClr val="tx1">
                    <a:lumMod val="65000"/>
                    <a:lumOff val="35000"/>
                  </a:schemeClr>
                </a:solidFill>
                <a:latin typeface="思源黑体 CN Normal" panose="020B0400000000000000" charset="-122"/>
                <a:ea typeface="思源黑体 CN Normal" panose="020B0400000000000000" charset="-122"/>
                <a:sym typeface="方正姚体" panose="02010601030101010101" pitchFamily="2" charset="-122"/>
              </a:rPr>
              <a:t>复旦大学工程硕士，</a:t>
            </a:r>
            <a:r>
              <a:rPr lang="zh-CN" altLang="zh-CN" sz="1000" dirty="0">
                <a:solidFill>
                  <a:schemeClr val="tx1">
                    <a:lumMod val="65000"/>
                    <a:lumOff val="35000"/>
                  </a:schemeClr>
                </a:solidFill>
                <a:latin typeface="思源黑体 CN Normal" panose="020B0400000000000000" charset="-122"/>
                <a:ea typeface="思源黑体 CN Normal" panose="020B0400000000000000" charset="-122"/>
                <a:sym typeface="方正姚体" panose="02010601030101010101" pitchFamily="2" charset="-122"/>
              </a:rPr>
              <a:t>原</a:t>
            </a:r>
            <a:r>
              <a:rPr lang="en-US" altLang="zh-CN" sz="1000" dirty="0">
                <a:solidFill>
                  <a:schemeClr val="tx1">
                    <a:lumMod val="65000"/>
                    <a:lumOff val="35000"/>
                  </a:schemeClr>
                </a:solidFill>
                <a:latin typeface="思源黑体 CN Normal" panose="020B0400000000000000" charset="-122"/>
                <a:ea typeface="思源黑体 CN Normal" panose="020B0400000000000000" charset="-122"/>
                <a:sym typeface="方正姚体" panose="02010601030101010101" pitchFamily="2" charset="-122"/>
              </a:rPr>
              <a:t>Oppo</a:t>
            </a:r>
            <a:r>
              <a:rPr lang="zh-CN" altLang="en-US" sz="1000" dirty="0">
                <a:solidFill>
                  <a:schemeClr val="tx1">
                    <a:lumMod val="65000"/>
                    <a:lumOff val="35000"/>
                  </a:schemeClr>
                </a:solidFill>
                <a:latin typeface="思源黑体 CN Normal" panose="020B0400000000000000" charset="-122"/>
                <a:ea typeface="思源黑体 CN Normal" panose="020B0400000000000000" charset="-122"/>
                <a:sym typeface="方正姚体" panose="02010601030101010101" pitchFamily="2" charset="-122"/>
              </a:rPr>
              <a:t>资深研发工程师，网易特邀</a:t>
            </a:r>
            <a:r>
              <a:rPr lang="en-US" altLang="zh-CN" sz="1000" dirty="0">
                <a:solidFill>
                  <a:schemeClr val="tx1">
                    <a:lumMod val="65000"/>
                    <a:lumOff val="35000"/>
                  </a:schemeClr>
                </a:solidFill>
                <a:latin typeface="思源黑体 CN Normal" panose="020B0400000000000000" charset="-122"/>
                <a:ea typeface="思源黑体 CN Normal" panose="020B0400000000000000" charset="-122"/>
                <a:sym typeface="方正姚体" panose="02010601030101010101" pitchFamily="2" charset="-122"/>
              </a:rPr>
              <a:t>Android</a:t>
            </a:r>
            <a:r>
              <a:rPr lang="zh-CN" altLang="en-US" sz="1000" dirty="0">
                <a:solidFill>
                  <a:schemeClr val="tx1">
                    <a:lumMod val="65000"/>
                    <a:lumOff val="35000"/>
                  </a:schemeClr>
                </a:solidFill>
                <a:latin typeface="思源黑体 CN Normal" panose="020B0400000000000000" charset="-122"/>
                <a:ea typeface="思源黑体 CN Normal" panose="020B0400000000000000" charset="-122"/>
                <a:sym typeface="方正姚体" panose="02010601030101010101" pitchFamily="2" charset="-122"/>
              </a:rPr>
              <a:t>讲师，</a:t>
            </a:r>
            <a:r>
              <a:rPr lang="en-US" altLang="zh-CN" sz="1000" dirty="0">
                <a:solidFill>
                  <a:schemeClr val="tx1">
                    <a:lumMod val="65000"/>
                    <a:lumOff val="35000"/>
                  </a:schemeClr>
                </a:solidFill>
                <a:latin typeface="思源黑体 CN Normal" panose="020B0400000000000000" charset="-122"/>
                <a:ea typeface="思源黑体 CN Normal" panose="020B0400000000000000" charset="-122"/>
                <a:sym typeface="方正姚体" panose="02010601030101010101" pitchFamily="2" charset="-122"/>
              </a:rPr>
              <a:t>专注技术十年，产品控、代码控，拥有丰富的项目经验，主持研发了多个成功上线的大型互联网项目。热爱互联网，热衷于各种Android底层技术，精通NDK  架构和前端开发，擅长移动互联网高并发、可维护性架构设计，有丰富的实战经验。愿意和他人分享自己对技术的理解和感悟，讲课逻辑清晰，生动幽默</a:t>
            </a:r>
            <a:r>
              <a:rPr lang="zh-CN" altLang="en-US" sz="1000" dirty="0">
                <a:solidFill>
                  <a:schemeClr val="tx1">
                    <a:lumMod val="65000"/>
                    <a:lumOff val="35000"/>
                  </a:schemeClr>
                </a:solidFill>
                <a:latin typeface="思源黑体 CN Normal" panose="020B0400000000000000" charset="-122"/>
                <a:ea typeface="思源黑体 CN Normal" panose="020B0400000000000000" charset="-122"/>
                <a:sym typeface="方正姚体" panose="02010601030101010101" pitchFamily="2" charset="-122"/>
              </a:rPr>
              <a:t>。</a:t>
            </a:r>
            <a:endParaRPr lang="en-US" altLang="zh-CN" sz="1200" dirty="0">
              <a:solidFill>
                <a:schemeClr val="tx1">
                  <a:lumMod val="65000"/>
                  <a:lumOff val="35000"/>
                </a:schemeClr>
              </a:solidFill>
              <a:latin typeface="思源黑体 CN Normal" panose="020B0400000000000000" charset="-122"/>
              <a:ea typeface="思源黑体 CN Normal" panose="020B0400000000000000" charset="-122"/>
              <a:sym typeface="方正姚体" panose="02010601030101010101" pitchFamily="2" charset="-122"/>
            </a:endParaRPr>
          </a:p>
          <a:p>
            <a:pPr algn="l"/>
            <a:endParaRPr lang="en-US" altLang="zh-CN" sz="1600" dirty="0">
              <a:solidFill>
                <a:schemeClr val="tx1">
                  <a:lumMod val="65000"/>
                  <a:lumOff val="35000"/>
                </a:schemeClr>
              </a:solidFill>
              <a:latin typeface="思源黑体 CN Normal" panose="020B0400000000000000" charset="-122"/>
              <a:ea typeface="思源黑体 CN Normal" panose="020B0400000000000000" charset="-122"/>
              <a:sym typeface="方正姚体" panose="02010601030101010101" pitchFamily="2" charset="-122"/>
            </a:endParaRPr>
          </a:p>
          <a:p>
            <a:pPr algn="l"/>
            <a:endParaRPr lang="en-US" altLang="zh-CN" sz="1600" dirty="0">
              <a:solidFill>
                <a:schemeClr val="tx1">
                  <a:lumMod val="65000"/>
                  <a:lumOff val="35000"/>
                </a:schemeClr>
              </a:solidFill>
              <a:latin typeface="思源黑体 CN Normal" panose="020B0400000000000000" charset="-122"/>
              <a:ea typeface="思源黑体 CN Normal" panose="020B0400000000000000" charset="-122"/>
              <a:sym typeface="方正姚体" panose="02010601030101010101" pitchFamily="2" charset="-122"/>
            </a:endParaRPr>
          </a:p>
        </p:txBody>
      </p:sp>
      <p:sp>
        <p:nvSpPr>
          <p:cNvPr id="6" name="文本框 5"/>
          <p:cNvSpPr txBox="1"/>
          <p:nvPr/>
        </p:nvSpPr>
        <p:spPr>
          <a:xfrm>
            <a:off x="8562340" y="3131820"/>
            <a:ext cx="2351405" cy="2312670"/>
          </a:xfrm>
          <a:prstGeom prst="rect">
            <a:avLst/>
          </a:prstGeom>
          <a:noFill/>
        </p:spPr>
        <p:txBody>
          <a:bodyPr wrap="square" rtlCol="0">
            <a:spAutoFit/>
          </a:bodyPr>
          <a:p>
            <a:pPr algn="l">
              <a:lnSpc>
                <a:spcPct val="140000"/>
              </a:lnSpc>
            </a:pPr>
            <a:r>
              <a:rPr lang="en-US" altLang="zh-CN" sz="1600" dirty="0">
                <a:solidFill>
                  <a:schemeClr val="tx1">
                    <a:lumMod val="65000"/>
                    <a:lumOff val="35000"/>
                  </a:schemeClr>
                </a:solidFill>
                <a:latin typeface="思源黑体 CN Normal" panose="020B0400000000000000" charset="-122"/>
                <a:ea typeface="思源黑体 CN Normal" panose="020B0400000000000000" charset="-122"/>
                <a:sym typeface="方正姚体" panose="02010601030101010101" pitchFamily="2" charset="-122"/>
              </a:rPr>
              <a:t>  River</a:t>
            </a:r>
            <a:r>
              <a:rPr lang="en-US" altLang="zh-CN" sz="1000" dirty="0">
                <a:solidFill>
                  <a:schemeClr val="tx1">
                    <a:lumMod val="65000"/>
                    <a:lumOff val="35000"/>
                  </a:schemeClr>
                </a:solidFill>
                <a:latin typeface="思源黑体 CN Normal" panose="020B0400000000000000" charset="-122"/>
                <a:ea typeface="思源黑体 CN Normal" panose="020B0400000000000000" charset="-122"/>
                <a:sym typeface="方正姚体" panose="02010601030101010101" pitchFamily="2" charset="-122"/>
              </a:rPr>
              <a:t>《Android开发入门与实战第二版》作者之一</a:t>
            </a:r>
            <a:r>
              <a:rPr lang="zh-CN" altLang="en-US" sz="1000" dirty="0">
                <a:solidFill>
                  <a:schemeClr val="tx1">
                    <a:lumMod val="65000"/>
                    <a:lumOff val="35000"/>
                  </a:schemeClr>
                </a:solidFill>
                <a:latin typeface="思源黑体 CN Normal" panose="020B0400000000000000" charset="-122"/>
                <a:ea typeface="思源黑体 CN Normal" panose="020B0400000000000000" charset="-122"/>
                <a:sym typeface="方正姚体" panose="02010601030101010101" pitchFamily="2" charset="-122"/>
              </a:rPr>
              <a:t>，《NFC：Arduino、Android与PhoneGap近场通信》译者，国内首批</a:t>
            </a:r>
            <a:r>
              <a:rPr lang="en-US" altLang="zh-CN" sz="1000" dirty="0">
                <a:solidFill>
                  <a:schemeClr val="tx1">
                    <a:lumMod val="65000"/>
                    <a:lumOff val="35000"/>
                  </a:schemeClr>
                </a:solidFill>
                <a:latin typeface="思源黑体 CN Normal" panose="020B0400000000000000" charset="-122"/>
                <a:ea typeface="思源黑体 CN Normal" panose="020B0400000000000000" charset="-122"/>
                <a:sym typeface="方正姚体" panose="02010601030101010101" pitchFamily="2" charset="-122"/>
              </a:rPr>
              <a:t>Android</a:t>
            </a:r>
            <a:r>
              <a:rPr lang="zh-CN" altLang="en-US" sz="1000" dirty="0">
                <a:solidFill>
                  <a:schemeClr val="tx1">
                    <a:lumMod val="65000"/>
                    <a:lumOff val="35000"/>
                  </a:schemeClr>
                </a:solidFill>
                <a:latin typeface="思源黑体 CN Normal" panose="020B0400000000000000" charset="-122"/>
                <a:ea typeface="思源黑体 CN Normal" panose="020B0400000000000000" charset="-122"/>
                <a:sym typeface="方正姚体" panose="02010601030101010101" pitchFamily="2" charset="-122"/>
              </a:rPr>
              <a:t>开发，曾任职于银联，华夏幸福等知名公司，擅长项目重构，架构，以及性能优化，拥有多年的项目开发以及管理经验，原网易特邀</a:t>
            </a:r>
            <a:r>
              <a:rPr lang="en-US" altLang="zh-CN" sz="1000" dirty="0">
                <a:solidFill>
                  <a:schemeClr val="tx1">
                    <a:lumMod val="65000"/>
                    <a:lumOff val="35000"/>
                  </a:schemeClr>
                </a:solidFill>
                <a:latin typeface="思源黑体 CN Normal" panose="020B0400000000000000" charset="-122"/>
                <a:ea typeface="思源黑体 CN Normal" panose="020B0400000000000000" charset="-122"/>
                <a:sym typeface="方正姚体" panose="02010601030101010101" pitchFamily="2" charset="-122"/>
              </a:rPr>
              <a:t>Android</a:t>
            </a:r>
            <a:r>
              <a:rPr lang="zh-CN" altLang="en-US" sz="1000" dirty="0">
                <a:solidFill>
                  <a:schemeClr val="tx1">
                    <a:lumMod val="65000"/>
                    <a:lumOff val="35000"/>
                  </a:schemeClr>
                </a:solidFill>
                <a:latin typeface="思源黑体 CN Normal" panose="020B0400000000000000" charset="-122"/>
                <a:ea typeface="思源黑体 CN Normal" panose="020B0400000000000000" charset="-122"/>
                <a:sym typeface="方正姚体" panose="02010601030101010101" pitchFamily="2" charset="-122"/>
              </a:rPr>
              <a:t>讲师。授课风格幽默风趣，有激情，注重站在学员的角度考虑问题。</a:t>
            </a:r>
            <a:endParaRPr lang="en-US" altLang="zh-CN" sz="1000" dirty="0">
              <a:solidFill>
                <a:schemeClr val="tx1">
                  <a:lumMod val="65000"/>
                  <a:lumOff val="35000"/>
                </a:schemeClr>
              </a:solidFill>
              <a:latin typeface="思源黑体 CN Normal" panose="020B0400000000000000" charset="-122"/>
              <a:ea typeface="思源黑体 CN Normal" panose="020B0400000000000000" charset="-122"/>
              <a:sym typeface="方正姚体" panose="02010601030101010101" pitchFamily="2" charset="-122"/>
            </a:endParaRPr>
          </a:p>
          <a:p>
            <a:pPr algn="l"/>
            <a:endParaRPr lang="en-US" altLang="zh-CN" sz="1000" dirty="0">
              <a:solidFill>
                <a:schemeClr val="tx1">
                  <a:lumMod val="65000"/>
                  <a:lumOff val="35000"/>
                </a:schemeClr>
              </a:solidFill>
              <a:latin typeface="思源黑体 CN Normal" panose="020B0400000000000000" charset="-122"/>
              <a:ea typeface="思源黑体 CN Normal" panose="020B0400000000000000" charset="-122"/>
              <a:sym typeface="方正姚体" panose="02010601030101010101" pitchFamily="2" charset="-122"/>
            </a:endParaRPr>
          </a:p>
        </p:txBody>
      </p:sp>
      <p:pic>
        <p:nvPicPr>
          <p:cNvPr id="9" name="图片 8" descr="river"/>
          <p:cNvPicPr>
            <a:picLocks noChangeAspect="1"/>
          </p:cNvPicPr>
          <p:nvPr/>
        </p:nvPicPr>
        <p:blipFill>
          <a:blip r:embed="rId2"/>
          <a:stretch>
            <a:fillRect/>
          </a:stretch>
        </p:blipFill>
        <p:spPr>
          <a:xfrm>
            <a:off x="8562340" y="1178560"/>
            <a:ext cx="2284095" cy="1711960"/>
          </a:xfrm>
          <a:prstGeom prst="rect">
            <a:avLst/>
          </a:prstGeom>
        </p:spPr>
      </p:pic>
      <p:sp>
        <p:nvSpPr>
          <p:cNvPr id="11" name="文本框 10"/>
          <p:cNvSpPr txBox="1"/>
          <p:nvPr/>
        </p:nvSpPr>
        <p:spPr>
          <a:xfrm>
            <a:off x="5420995" y="3131820"/>
            <a:ext cx="2351405" cy="1974215"/>
          </a:xfrm>
          <a:prstGeom prst="rect">
            <a:avLst/>
          </a:prstGeom>
          <a:noFill/>
        </p:spPr>
        <p:txBody>
          <a:bodyPr wrap="square" rtlCol="0">
            <a:spAutoFit/>
          </a:bodyPr>
          <a:p>
            <a:pPr algn="l">
              <a:lnSpc>
                <a:spcPct val="140000"/>
              </a:lnSpc>
            </a:pPr>
            <a:r>
              <a:rPr lang="en-US" altLang="zh-CN" sz="1600" dirty="0">
                <a:solidFill>
                  <a:schemeClr val="tx1">
                    <a:lumMod val="65000"/>
                    <a:lumOff val="35000"/>
                  </a:schemeClr>
                </a:solidFill>
                <a:latin typeface="思源黑体 CN Normal" panose="020B0400000000000000" charset="-122"/>
                <a:ea typeface="思源黑体 CN Normal" panose="020B0400000000000000" charset="-122"/>
                <a:sym typeface="方正姚体" panose="02010601030101010101" pitchFamily="2" charset="-122"/>
              </a:rPr>
              <a:t>  Zee </a:t>
            </a:r>
            <a:r>
              <a:rPr lang="en-US" altLang="zh-CN" sz="1000" dirty="0">
                <a:solidFill>
                  <a:schemeClr val="tx1">
                    <a:lumMod val="65000"/>
                    <a:lumOff val="35000"/>
                  </a:schemeClr>
                </a:solidFill>
                <a:latin typeface="思源黑体 CN Normal" panose="020B0400000000000000" charset="-122"/>
                <a:ea typeface="思源黑体 CN Normal" panose="020B0400000000000000" charset="-122"/>
                <a:sym typeface="方正姚体" panose="02010601030101010101" pitchFamily="2" charset="-122"/>
              </a:rPr>
              <a:t>中南大学计算机信息专业毕业，前新浪架构师，58同城项目负责人。8年Android行业从业经验，</a:t>
            </a:r>
            <a:r>
              <a:rPr lang="zh-CN" altLang="en-US" sz="1000" dirty="0">
                <a:solidFill>
                  <a:schemeClr val="tx1">
                    <a:lumMod val="65000"/>
                    <a:lumOff val="35000"/>
                  </a:schemeClr>
                </a:solidFill>
                <a:latin typeface="思源黑体 CN Normal" panose="020B0400000000000000" charset="-122"/>
                <a:ea typeface="思源黑体 CN Normal" panose="020B0400000000000000" charset="-122"/>
                <a:sym typeface="方正姚体" panose="02010601030101010101" pitchFamily="2" charset="-122"/>
              </a:rPr>
              <a:t>丰富的项目研发以及管理经验</a:t>
            </a:r>
            <a:r>
              <a:rPr lang="zh-CN" altLang="en-US" sz="1000" dirty="0">
                <a:solidFill>
                  <a:schemeClr val="tx1">
                    <a:lumMod val="65000"/>
                    <a:lumOff val="35000"/>
                  </a:schemeClr>
                </a:solidFill>
                <a:latin typeface="思源黑体 CN Normal" panose="020B0400000000000000" charset="-122"/>
                <a:ea typeface="思源黑体 CN Normal" panose="020B0400000000000000" charset="-122"/>
                <a:sym typeface="方正姚体" panose="02010601030101010101" pitchFamily="2" charset="-122"/>
              </a:rPr>
              <a:t>，</a:t>
            </a:r>
            <a:r>
              <a:rPr lang="zh-CN" altLang="en-US" sz="1000" dirty="0">
                <a:solidFill>
                  <a:schemeClr val="tx1">
                    <a:lumMod val="65000"/>
                    <a:lumOff val="35000"/>
                  </a:schemeClr>
                </a:solidFill>
                <a:latin typeface="思源黑体 CN Normal" panose="020B0400000000000000" charset="-122"/>
                <a:ea typeface="思源黑体 CN Normal" panose="020B0400000000000000" charset="-122"/>
                <a:sym typeface="方正姚体" panose="02010601030101010101" pitchFamily="2" charset="-122"/>
              </a:rPr>
              <a:t>原</a:t>
            </a:r>
            <a:r>
              <a:rPr lang="en-US" altLang="zh-CN" sz="1000" dirty="0">
                <a:solidFill>
                  <a:schemeClr val="tx1">
                    <a:lumMod val="65000"/>
                    <a:lumOff val="35000"/>
                  </a:schemeClr>
                </a:solidFill>
                <a:latin typeface="思源黑体 CN Normal" panose="020B0400000000000000" charset="-122"/>
                <a:ea typeface="思源黑体 CN Normal" panose="020B0400000000000000" charset="-122"/>
                <a:sym typeface="方正姚体" panose="02010601030101010101" pitchFamily="2" charset="-122"/>
              </a:rPr>
              <a:t>网易特邀Android讲师，对架构方面有深入的研究。</a:t>
            </a:r>
            <a:r>
              <a:rPr lang="zh-CN" altLang="en-US" sz="1000" dirty="0">
                <a:solidFill>
                  <a:schemeClr val="tx1">
                    <a:lumMod val="65000"/>
                    <a:lumOff val="35000"/>
                  </a:schemeClr>
                </a:solidFill>
                <a:latin typeface="思源黑体 CN Normal" panose="020B0400000000000000" charset="-122"/>
                <a:ea typeface="思源黑体 CN Normal" panose="020B0400000000000000" charset="-122"/>
                <a:sym typeface="方正姚体" panose="02010601030101010101" pitchFamily="2" charset="-122"/>
              </a:rPr>
              <a:t>授课激情有活力，能耐心帮助学员解决项目中遇到的问题。</a:t>
            </a:r>
            <a:endParaRPr lang="en-US" altLang="zh-CN" sz="1200" dirty="0">
              <a:solidFill>
                <a:schemeClr val="tx1">
                  <a:lumMod val="65000"/>
                  <a:lumOff val="35000"/>
                </a:schemeClr>
              </a:solidFill>
              <a:latin typeface="思源黑体 CN Normal" panose="020B0400000000000000" charset="-122"/>
              <a:ea typeface="思源黑体 CN Normal" panose="020B0400000000000000" charset="-122"/>
              <a:sym typeface="方正姚体" panose="02010601030101010101" pitchFamily="2" charset="-122"/>
            </a:endParaRPr>
          </a:p>
          <a:p>
            <a:pPr algn="l"/>
            <a:endParaRPr lang="en-US" altLang="zh-CN" sz="1600" dirty="0">
              <a:solidFill>
                <a:schemeClr val="tx1">
                  <a:lumMod val="65000"/>
                  <a:lumOff val="35000"/>
                </a:schemeClr>
              </a:solidFill>
              <a:latin typeface="思源黑体 CN Normal" panose="020B0400000000000000" charset="-122"/>
              <a:ea typeface="思源黑体 CN Normal" panose="020B0400000000000000" charset="-122"/>
              <a:sym typeface="方正姚体" panose="02010601030101010101" pitchFamily="2" charset="-122"/>
            </a:endParaRPr>
          </a:p>
        </p:txBody>
      </p:sp>
      <p:pic>
        <p:nvPicPr>
          <p:cNvPr id="12" name="图片 11"/>
          <p:cNvPicPr>
            <a:picLocks noChangeAspect="1"/>
          </p:cNvPicPr>
          <p:nvPr/>
        </p:nvPicPr>
        <p:blipFill>
          <a:blip r:embed="rId3"/>
          <a:stretch>
            <a:fillRect/>
          </a:stretch>
        </p:blipFill>
        <p:spPr>
          <a:xfrm>
            <a:off x="5622290" y="1180465"/>
            <a:ext cx="1868170" cy="1718945"/>
          </a:xfrm>
          <a:prstGeom prst="rect">
            <a:avLst/>
          </a:prstGeom>
        </p:spPr>
      </p:pic>
      <p:sp>
        <p:nvSpPr>
          <p:cNvPr id="8" name="FLYING IMPRESSION FID FEIZHAO    qq:1964271550"/>
          <p:cNvSpPr txBox="1"/>
          <p:nvPr/>
        </p:nvSpPr>
        <p:spPr>
          <a:xfrm>
            <a:off x="1434465" y="6491605"/>
            <a:ext cx="9619615" cy="291465"/>
          </a:xfrm>
          <a:prstGeom prst="rect">
            <a:avLst/>
          </a:prstGeom>
          <a:noFill/>
          <a:effectLst/>
        </p:spPr>
        <p:txBody>
          <a:bodyPr wrap="square" rtlCol="0">
            <a:spAutoFit/>
            <a:scene3d>
              <a:camera prst="orthographicFront"/>
              <a:lightRig rig="threePt" dir="t"/>
            </a:scene3d>
          </a:bodyPr>
          <a:p>
            <a:pPr>
              <a:lnSpc>
                <a:spcPct val="130000"/>
              </a:lnSpc>
            </a:pPr>
            <a:r>
              <a:rPr lang="en-US" altLang="zh-CN" sz="1000" dirty="0">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rPr>
              <a:t>Zee</a:t>
            </a:r>
            <a:r>
              <a:rPr lang="zh-CN" altLang="en-US" sz="1000" dirty="0">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rPr>
              <a:t>老师</a:t>
            </a:r>
            <a:r>
              <a:rPr lang="en-US" altLang="zh-CN" sz="1000" dirty="0">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rPr>
              <a:t>QQ</a:t>
            </a:r>
            <a:r>
              <a:rPr lang="zh-CN" altLang="en-US" sz="1000" dirty="0">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rPr>
              <a:t>：321163715</a:t>
            </a:r>
            <a:endParaRPr lang="zh-CN" altLang="en-US" sz="1000" dirty="0">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crush"/>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1"/>
                                        </p:tgtEl>
                                        <p:attrNameLst>
                                          <p:attrName>style.visibility</p:attrName>
                                        </p:attrNameLst>
                                      </p:cBhvr>
                                      <p:to>
                                        <p:strVal val="visible"/>
                                      </p:to>
                                    </p:set>
                                    <p:animEffect transition="in" filter="fade">
                                      <p:cBhvr>
                                        <p:cTn id="7" dur="1000"/>
                                        <p:tgtEl>
                                          <p:spTgt spid="51"/>
                                        </p:tgtEl>
                                      </p:cBhvr>
                                    </p:animEffect>
                                    <p:anim calcmode="lin" valueType="num">
                                      <p:cBhvr>
                                        <p:cTn id="8" dur="1000" fill="hold"/>
                                        <p:tgtEl>
                                          <p:spTgt spid="51"/>
                                        </p:tgtEl>
                                        <p:attrNameLst>
                                          <p:attrName>ppt_x</p:attrName>
                                        </p:attrNameLst>
                                      </p:cBhvr>
                                      <p:tavLst>
                                        <p:tav tm="0">
                                          <p:val>
                                            <p:strVal val="#ppt_x"/>
                                          </p:val>
                                        </p:tav>
                                        <p:tav tm="100000">
                                          <p:val>
                                            <p:strVal val="#ppt_x"/>
                                          </p:val>
                                        </p:tav>
                                      </p:tavLst>
                                    </p:anim>
                                    <p:anim calcmode="lin" valueType="num">
                                      <p:cBhvr>
                                        <p:cTn id="9" dur="1000" fill="hold"/>
                                        <p:tgtEl>
                                          <p:spTgt spid="51"/>
                                        </p:tgtEl>
                                        <p:attrNameLst>
                                          <p:attrName>ppt_y</p:attrName>
                                        </p:attrNameLst>
                                      </p:cBhvr>
                                      <p:tavLst>
                                        <p:tav tm="0">
                                          <p:val>
                                            <p:strVal val="#ppt_y+.1"/>
                                          </p:val>
                                        </p:tav>
                                        <p:tav tm="100000">
                                          <p:val>
                                            <p:strVal val="#ppt_y"/>
                                          </p:val>
                                        </p:tav>
                                      </p:tavLst>
                                    </p:anim>
                                  </p:childTnLst>
                                </p:cTn>
                              </p:par>
                              <p:par>
                                <p:cTn id="10" presetID="53" presetClass="entr" presetSubtype="16" fill="hold" grpId="0" nodeType="with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p:cTn id="12" dur="500" fill="hold"/>
                                        <p:tgtEl>
                                          <p:spTgt spid="8"/>
                                        </p:tgtEl>
                                        <p:attrNameLst>
                                          <p:attrName>ppt_w</p:attrName>
                                        </p:attrNameLst>
                                      </p:cBhvr>
                                      <p:tavLst>
                                        <p:tav tm="0">
                                          <p:val>
                                            <p:fltVal val="0"/>
                                          </p:val>
                                        </p:tav>
                                        <p:tav tm="100000">
                                          <p:val>
                                            <p:strVal val="#ppt_w"/>
                                          </p:val>
                                        </p:tav>
                                      </p:tavLst>
                                    </p:anim>
                                    <p:anim calcmode="lin" valueType="num">
                                      <p:cBhvr>
                                        <p:cTn id="13" dur="500" fill="hold"/>
                                        <p:tgtEl>
                                          <p:spTgt spid="8"/>
                                        </p:tgtEl>
                                        <p:attrNameLst>
                                          <p:attrName>ppt_h</p:attrName>
                                        </p:attrNameLst>
                                      </p:cBhvr>
                                      <p:tavLst>
                                        <p:tav tm="0">
                                          <p:val>
                                            <p:fltVal val="0"/>
                                          </p:val>
                                        </p:tav>
                                        <p:tav tm="100000">
                                          <p:val>
                                            <p:strVal val="#ppt_h"/>
                                          </p:val>
                                        </p:tav>
                                      </p:tavLst>
                                    </p:anim>
                                    <p:animEffect transition="in" filter="fade">
                                      <p:cBhvr>
                                        <p:cTn id="14"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p:bldP spid="8" grpId="0" bldLvl="0" animBg="1"/>
    </p:bld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ECEFF1"/>
        </a:solidFill>
        <a:effectLst/>
      </p:bgPr>
    </p:bg>
    <p:spTree>
      <p:nvGrpSpPr>
        <p:cNvPr id="1" name=""/>
        <p:cNvGrpSpPr/>
        <p:nvPr/>
      </p:nvGrpSpPr>
      <p:grpSpPr>
        <a:xfrm>
          <a:off x="0" y="0"/>
          <a:ext cx="0" cy="0"/>
          <a:chOff x="0" y="0"/>
          <a:chExt cx="0" cy="0"/>
        </a:xfrm>
      </p:grpSpPr>
      <p:sp>
        <p:nvSpPr>
          <p:cNvPr id="8" name="FLYING IMPRESSION FID FEIZHAO    qq:1964271550"/>
          <p:cNvSpPr/>
          <p:nvPr/>
        </p:nvSpPr>
        <p:spPr bwMode="auto">
          <a:xfrm>
            <a:off x="0" y="0"/>
            <a:ext cx="2289256" cy="235131"/>
          </a:xfrm>
          <a:prstGeom prst="rect">
            <a:avLst/>
          </a:prstGeom>
          <a:solidFill>
            <a:srgbClr val="33C3A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 name="FLYING IMPRESSION FID FEIZHAO    qq:1964271550"/>
          <p:cNvSpPr/>
          <p:nvPr/>
        </p:nvSpPr>
        <p:spPr bwMode="auto">
          <a:xfrm>
            <a:off x="2470201" y="0"/>
            <a:ext cx="2289256" cy="235131"/>
          </a:xfrm>
          <a:prstGeom prst="rect">
            <a:avLst/>
          </a:prstGeom>
          <a:solidFill>
            <a:srgbClr val="FCB0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 name="FLYING IMPRESSION FID FEIZHAO    qq:1964271550"/>
          <p:cNvSpPr/>
          <p:nvPr/>
        </p:nvSpPr>
        <p:spPr bwMode="auto">
          <a:xfrm>
            <a:off x="4965079" y="0"/>
            <a:ext cx="2261840" cy="235131"/>
          </a:xfrm>
          <a:prstGeom prst="rect">
            <a:avLst/>
          </a:prstGeom>
          <a:solidFill>
            <a:srgbClr val="EB5F5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 name="FLYING IMPRESSION FID FEIZHAO    qq:1964271550"/>
          <p:cNvSpPr/>
          <p:nvPr/>
        </p:nvSpPr>
        <p:spPr bwMode="auto">
          <a:xfrm>
            <a:off x="7432540" y="0"/>
            <a:ext cx="2289256" cy="235131"/>
          </a:xfrm>
          <a:prstGeom prst="rect">
            <a:avLst/>
          </a:prstGeom>
          <a:solidFill>
            <a:srgbClr val="52C2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 name="FLYING IMPRESSION FID FEIZHAO    qq:1964271550"/>
          <p:cNvSpPr/>
          <p:nvPr/>
        </p:nvSpPr>
        <p:spPr bwMode="auto">
          <a:xfrm>
            <a:off x="9902744" y="0"/>
            <a:ext cx="2289256" cy="235131"/>
          </a:xfrm>
          <a:prstGeom prst="rect">
            <a:avLst/>
          </a:prstGeom>
          <a:solidFill>
            <a:srgbClr val="36455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 name="FLYING IMPRESSION FID FEIZHAO    qq:1964271550"/>
          <p:cNvSpPr/>
          <p:nvPr/>
        </p:nvSpPr>
        <p:spPr bwMode="auto">
          <a:xfrm>
            <a:off x="9902743" y="6226630"/>
            <a:ext cx="2289256" cy="631370"/>
          </a:xfrm>
          <a:prstGeom prst="rect">
            <a:avLst/>
          </a:prstGeom>
          <a:solidFill>
            <a:srgbClr val="33C3A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 name="FLYING IMPRESSION FID FEIZHAO    qq:1964271550"/>
          <p:cNvSpPr/>
          <p:nvPr/>
        </p:nvSpPr>
        <p:spPr bwMode="auto">
          <a:xfrm>
            <a:off x="7432539" y="6226630"/>
            <a:ext cx="2289256" cy="631370"/>
          </a:xfrm>
          <a:prstGeom prst="rect">
            <a:avLst/>
          </a:prstGeom>
          <a:solidFill>
            <a:srgbClr val="FCB0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 name="FLYING IMPRESSION FID FEIZHAO    qq:1964271550"/>
          <p:cNvSpPr/>
          <p:nvPr/>
        </p:nvSpPr>
        <p:spPr bwMode="auto">
          <a:xfrm>
            <a:off x="4965078" y="6226630"/>
            <a:ext cx="2261840" cy="631370"/>
          </a:xfrm>
          <a:prstGeom prst="rect">
            <a:avLst/>
          </a:prstGeom>
          <a:solidFill>
            <a:srgbClr val="EB5F5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 name="FLYING IMPRESSION FID FEIZHAO    qq:1964271550"/>
          <p:cNvSpPr/>
          <p:nvPr/>
        </p:nvSpPr>
        <p:spPr bwMode="auto">
          <a:xfrm>
            <a:off x="2470200" y="6226630"/>
            <a:ext cx="2289256" cy="631370"/>
          </a:xfrm>
          <a:prstGeom prst="rect">
            <a:avLst/>
          </a:prstGeom>
          <a:solidFill>
            <a:srgbClr val="52C2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 name="FLYING IMPRESSION FID FEIZHAO    qq:1964271550"/>
          <p:cNvSpPr/>
          <p:nvPr/>
        </p:nvSpPr>
        <p:spPr bwMode="auto">
          <a:xfrm>
            <a:off x="-1" y="6226630"/>
            <a:ext cx="2289256" cy="631370"/>
          </a:xfrm>
          <a:prstGeom prst="rect">
            <a:avLst/>
          </a:prstGeom>
          <a:solidFill>
            <a:srgbClr val="36455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2" name="FLYING IMPRESSION FID FEIZHAO    qq:1964271550"/>
          <p:cNvSpPr txBox="1"/>
          <p:nvPr>
            <p:custDataLst>
              <p:tags r:id="rId1"/>
            </p:custDataLst>
          </p:nvPr>
        </p:nvSpPr>
        <p:spPr>
          <a:xfrm>
            <a:off x="2237740" y="1845310"/>
            <a:ext cx="8434705" cy="1014730"/>
          </a:xfrm>
          <a:prstGeom prst="rect">
            <a:avLst/>
          </a:prstGeom>
          <a:noFill/>
        </p:spPr>
        <p:txBody>
          <a:bodyPr wrap="square" rtlCol="0">
            <a:spAutoFit/>
          </a:bodyPr>
          <a:lstStyle/>
          <a:p>
            <a:r>
              <a:rPr lang="zh-CN" altLang="en-US" sz="3200" b="1" dirty="0">
                <a:solidFill>
                  <a:srgbClr val="364555"/>
                </a:solidFill>
                <a:latin typeface="微软雅黑" panose="020B0503020204020204" pitchFamily="34" charset="-122"/>
                <a:ea typeface="微软雅黑" panose="020B0503020204020204" pitchFamily="34" charset="-122"/>
              </a:rPr>
              <a:t>一节课搞懂</a:t>
            </a:r>
            <a:r>
              <a:rPr lang="en-US" altLang="zh-CN" sz="3200" b="1" dirty="0">
                <a:solidFill>
                  <a:srgbClr val="364555"/>
                </a:solidFill>
                <a:latin typeface="微软雅黑" panose="020B0503020204020204" pitchFamily="34" charset="-122"/>
                <a:ea typeface="微软雅黑" panose="020B0503020204020204" pitchFamily="34" charset="-122"/>
              </a:rPr>
              <a:t>Android</a:t>
            </a:r>
            <a:r>
              <a:rPr lang="zh-CN" altLang="en-US" sz="3200" b="1" dirty="0">
                <a:solidFill>
                  <a:srgbClr val="364555"/>
                </a:solidFill>
                <a:latin typeface="微软雅黑" panose="020B0503020204020204" pitchFamily="34" charset="-122"/>
                <a:ea typeface="微软雅黑" panose="020B0503020204020204" pitchFamily="34" charset="-122"/>
              </a:rPr>
              <a:t>动态加载技术的高级进阶</a:t>
            </a:r>
            <a:endParaRPr lang="zh-CN" altLang="en-US" sz="3200" b="1" dirty="0">
              <a:solidFill>
                <a:srgbClr val="364555"/>
              </a:solidFill>
              <a:latin typeface="微软雅黑" panose="020B0503020204020204" pitchFamily="34" charset="-122"/>
              <a:ea typeface="微软雅黑" panose="020B0503020204020204" pitchFamily="34" charset="-122"/>
            </a:endParaRPr>
          </a:p>
          <a:p>
            <a:r>
              <a:rPr lang="zh-CN" sz="2800" b="1" dirty="0">
                <a:solidFill>
                  <a:srgbClr val="364555"/>
                </a:solidFill>
                <a:latin typeface="微软雅黑" panose="020B0503020204020204" pitchFamily="34" charset="-122"/>
                <a:ea typeface="微软雅黑" panose="020B0503020204020204" pitchFamily="34" charset="-122"/>
              </a:rPr>
              <a:t>如何实现资源主题随意切换</a:t>
            </a:r>
            <a:endParaRPr lang="zh-CN" altLang="en-US" sz="2800" b="1" dirty="0">
              <a:solidFill>
                <a:srgbClr val="364555"/>
              </a:solidFill>
              <a:latin typeface="微软雅黑" panose="020B0503020204020204" pitchFamily="34" charset="-122"/>
              <a:ea typeface="微软雅黑" panose="020B0503020204020204" pitchFamily="34" charset="-122"/>
            </a:endParaRPr>
          </a:p>
        </p:txBody>
      </p:sp>
      <p:sp>
        <p:nvSpPr>
          <p:cNvPr id="64" name="FLYING IMPRESSION FID FEIZHAO    qq:1964271550"/>
          <p:cNvSpPr txBox="1"/>
          <p:nvPr>
            <p:custDataLst>
              <p:tags r:id="rId2"/>
            </p:custDataLst>
          </p:nvPr>
        </p:nvSpPr>
        <p:spPr>
          <a:xfrm>
            <a:off x="9902825" y="5870575"/>
            <a:ext cx="2096770" cy="294005"/>
          </a:xfrm>
          <a:prstGeom prst="rect">
            <a:avLst/>
          </a:prstGeom>
          <a:noFill/>
        </p:spPr>
        <p:txBody>
          <a:bodyPr wrap="square" rtlCol="0">
            <a:spAutoFit/>
          </a:bodyPr>
          <a:lstStyle/>
          <a:p>
            <a:pPr>
              <a:lnSpc>
                <a:spcPct val="120000"/>
              </a:lnSpc>
            </a:pPr>
            <a:r>
              <a:rPr lang="zh-CN" altLang="en-US" sz="1100" b="1" dirty="0">
                <a:solidFill>
                  <a:schemeClr val="tx1">
                    <a:lumMod val="65000"/>
                    <a:lumOff val="35000"/>
                  </a:schemeClr>
                </a:solidFill>
                <a:latin typeface="微软雅黑" panose="020B0503020204020204" pitchFamily="34" charset="-122"/>
                <a:ea typeface="微软雅黑" panose="020B0503020204020204" pitchFamily="34" charset="-122"/>
              </a:rPr>
              <a:t>码牛学院</a:t>
            </a:r>
            <a:r>
              <a:rPr lang="en-US" altLang="zh-CN" sz="1100" b="1"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100" b="1" dirty="0">
                <a:solidFill>
                  <a:schemeClr val="tx1">
                    <a:lumMod val="65000"/>
                    <a:lumOff val="35000"/>
                  </a:schemeClr>
                </a:solidFill>
                <a:latin typeface="微软雅黑" panose="020B0503020204020204" pitchFamily="34" charset="-122"/>
                <a:ea typeface="微软雅黑" panose="020B0503020204020204" pitchFamily="34" charset="-122"/>
              </a:rPr>
              <a:t>用代码码出牛逼人生</a:t>
            </a:r>
            <a:endParaRPr lang="en-US" altLang="zh-CN" sz="11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51" name="FLYING IMPRESSION FID FEIZHAO    qq:1964271550"/>
          <p:cNvSpPr txBox="1"/>
          <p:nvPr/>
        </p:nvSpPr>
        <p:spPr>
          <a:xfrm>
            <a:off x="15428" y="235168"/>
            <a:ext cx="2621280" cy="829945"/>
          </a:xfrm>
          <a:prstGeom prst="rect">
            <a:avLst/>
          </a:prstGeom>
          <a:noFill/>
        </p:spPr>
        <p:txBody>
          <a:bodyPr wrap="none" rtlCol="0">
            <a:spAutoFit/>
          </a:bodyPr>
          <a:p>
            <a:r>
              <a:rPr lang="zh-CN" sz="4800" dirty="0">
                <a:solidFill>
                  <a:srgbClr val="EB5F56"/>
                </a:solidFill>
                <a:latin typeface="微软雅黑" panose="020B0503020204020204" pitchFamily="34" charset="-122"/>
                <a:ea typeface="微软雅黑" panose="020B0503020204020204" pitchFamily="34" charset="-122"/>
              </a:rPr>
              <a:t>今晚课题</a:t>
            </a:r>
            <a:endParaRPr lang="zh-CN" sz="4800" dirty="0">
              <a:solidFill>
                <a:srgbClr val="EB5F56"/>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2277745" y="4606290"/>
            <a:ext cx="2152650" cy="306705"/>
          </a:xfrm>
          <a:prstGeom prst="rect">
            <a:avLst/>
          </a:prstGeom>
          <a:noFill/>
        </p:spPr>
        <p:txBody>
          <a:bodyPr wrap="none" rtlCol="0">
            <a:spAutoFit/>
          </a:bodyPr>
          <a:p>
            <a:r>
              <a:rPr lang="zh-CN" altLang="en-US" sz="1400" b="1"/>
              <a:t>视频资料加叮当老师微信</a:t>
            </a:r>
            <a:endParaRPr lang="zh-CN" altLang="en-US" sz="1400" b="1"/>
          </a:p>
        </p:txBody>
      </p:sp>
      <p:pic>
        <p:nvPicPr>
          <p:cNvPr id="5" name="图片 4" descr="叮当老师"/>
          <p:cNvPicPr>
            <a:picLocks noChangeAspect="1"/>
          </p:cNvPicPr>
          <p:nvPr/>
        </p:nvPicPr>
        <p:blipFill>
          <a:blip r:embed="rId3"/>
          <a:stretch>
            <a:fillRect/>
          </a:stretch>
        </p:blipFill>
        <p:spPr>
          <a:xfrm>
            <a:off x="2367280" y="2860040"/>
            <a:ext cx="1680210" cy="168021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4000">
        <p14:vortex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fill="hold"/>
                                        <p:tgtEl>
                                          <p:spTgt spid="9"/>
                                        </p:tgtEl>
                                        <p:attrNameLst>
                                          <p:attrName>ppt_x</p:attrName>
                                        </p:attrNameLst>
                                      </p:cBhvr>
                                      <p:tavLst>
                                        <p:tav tm="0">
                                          <p:val>
                                            <p:strVal val="#ppt_x"/>
                                          </p:val>
                                        </p:tav>
                                        <p:tav tm="100000">
                                          <p:val>
                                            <p:strVal val="#ppt_x"/>
                                          </p:val>
                                        </p:tav>
                                      </p:tavLst>
                                    </p:anim>
                                    <p:anim calcmode="lin" valueType="num">
                                      <p:cBhvr additive="base">
                                        <p:cTn id="12" dur="500" fill="hold"/>
                                        <p:tgtEl>
                                          <p:spTgt spid="9"/>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10"/>
                                        </p:tgtEl>
                                        <p:attrNameLst>
                                          <p:attrName>style.visibility</p:attrName>
                                        </p:attrNameLst>
                                      </p:cBhvr>
                                      <p:to>
                                        <p:strVal val="visible"/>
                                      </p:to>
                                    </p:set>
                                    <p:anim calcmode="lin" valueType="num">
                                      <p:cBhvr additive="base">
                                        <p:cTn id="15" dur="500" fill="hold"/>
                                        <p:tgtEl>
                                          <p:spTgt spid="10"/>
                                        </p:tgtEl>
                                        <p:attrNameLst>
                                          <p:attrName>ppt_x</p:attrName>
                                        </p:attrNameLst>
                                      </p:cBhvr>
                                      <p:tavLst>
                                        <p:tav tm="0">
                                          <p:val>
                                            <p:strVal val="#ppt_x"/>
                                          </p:val>
                                        </p:tav>
                                        <p:tav tm="100000">
                                          <p:val>
                                            <p:strVal val="#ppt_x"/>
                                          </p:val>
                                        </p:tav>
                                      </p:tavLst>
                                    </p:anim>
                                    <p:anim calcmode="lin" valueType="num">
                                      <p:cBhvr additive="base">
                                        <p:cTn id="16" dur="500" fill="hold"/>
                                        <p:tgtEl>
                                          <p:spTgt spid="10"/>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fill="hold"/>
                                        <p:tgtEl>
                                          <p:spTgt spid="11"/>
                                        </p:tgtEl>
                                        <p:attrNameLst>
                                          <p:attrName>ppt_x</p:attrName>
                                        </p:attrNameLst>
                                      </p:cBhvr>
                                      <p:tavLst>
                                        <p:tav tm="0">
                                          <p:val>
                                            <p:strVal val="#ppt_x"/>
                                          </p:val>
                                        </p:tav>
                                        <p:tav tm="100000">
                                          <p:val>
                                            <p:strVal val="#ppt_x"/>
                                          </p:val>
                                        </p:tav>
                                      </p:tavLst>
                                    </p:anim>
                                    <p:anim calcmode="lin" valueType="num">
                                      <p:cBhvr additive="base">
                                        <p:cTn id="20" dur="500" fill="hold"/>
                                        <p:tgtEl>
                                          <p:spTgt spid="11"/>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12"/>
                                        </p:tgtEl>
                                        <p:attrNameLst>
                                          <p:attrName>style.visibility</p:attrName>
                                        </p:attrNameLst>
                                      </p:cBhvr>
                                      <p:to>
                                        <p:strVal val="visible"/>
                                      </p:to>
                                    </p:set>
                                    <p:anim calcmode="lin" valueType="num">
                                      <p:cBhvr additive="base">
                                        <p:cTn id="23" dur="500" fill="hold"/>
                                        <p:tgtEl>
                                          <p:spTgt spid="12"/>
                                        </p:tgtEl>
                                        <p:attrNameLst>
                                          <p:attrName>ppt_x</p:attrName>
                                        </p:attrNameLst>
                                      </p:cBhvr>
                                      <p:tavLst>
                                        <p:tav tm="0">
                                          <p:val>
                                            <p:strVal val="#ppt_x"/>
                                          </p:val>
                                        </p:tav>
                                        <p:tav tm="100000">
                                          <p:val>
                                            <p:strVal val="#ppt_x"/>
                                          </p:val>
                                        </p:tav>
                                      </p:tavLst>
                                    </p:anim>
                                    <p:anim calcmode="lin" valueType="num">
                                      <p:cBhvr additive="base">
                                        <p:cTn id="24" dur="500" fill="hold"/>
                                        <p:tgtEl>
                                          <p:spTgt spid="12"/>
                                        </p:tgtEl>
                                        <p:attrNameLst>
                                          <p:attrName>ppt_y</p:attrName>
                                        </p:attrNameLst>
                                      </p:cBhvr>
                                      <p:tavLst>
                                        <p:tav tm="0">
                                          <p:val>
                                            <p:strVal val="1+#ppt_h/2"/>
                                          </p:val>
                                        </p:tav>
                                        <p:tav tm="100000">
                                          <p:val>
                                            <p:strVal val="#ppt_y"/>
                                          </p:val>
                                        </p:tav>
                                      </p:tavLst>
                                    </p:anim>
                                  </p:childTnLst>
                                </p:cTn>
                              </p:par>
                              <p:par>
                                <p:cTn id="25" presetID="2" presetClass="entr" presetSubtype="1" fill="hold" grpId="0" nodeType="withEffect">
                                  <p:stCondLst>
                                    <p:cond delay="0"/>
                                  </p:stCondLst>
                                  <p:childTnLst>
                                    <p:set>
                                      <p:cBhvr>
                                        <p:cTn id="26" dur="1" fill="hold">
                                          <p:stCondLst>
                                            <p:cond delay="0"/>
                                          </p:stCondLst>
                                        </p:cTn>
                                        <p:tgtEl>
                                          <p:spTgt spid="13"/>
                                        </p:tgtEl>
                                        <p:attrNameLst>
                                          <p:attrName>style.visibility</p:attrName>
                                        </p:attrNameLst>
                                      </p:cBhvr>
                                      <p:to>
                                        <p:strVal val="visible"/>
                                      </p:to>
                                    </p:set>
                                    <p:anim calcmode="lin" valueType="num">
                                      <p:cBhvr additive="base">
                                        <p:cTn id="27" dur="500" fill="hold"/>
                                        <p:tgtEl>
                                          <p:spTgt spid="13"/>
                                        </p:tgtEl>
                                        <p:attrNameLst>
                                          <p:attrName>ppt_x</p:attrName>
                                        </p:attrNameLst>
                                      </p:cBhvr>
                                      <p:tavLst>
                                        <p:tav tm="0">
                                          <p:val>
                                            <p:strVal val="#ppt_x"/>
                                          </p:val>
                                        </p:tav>
                                        <p:tav tm="100000">
                                          <p:val>
                                            <p:strVal val="#ppt_x"/>
                                          </p:val>
                                        </p:tav>
                                      </p:tavLst>
                                    </p:anim>
                                    <p:anim calcmode="lin" valueType="num">
                                      <p:cBhvr additive="base">
                                        <p:cTn id="28" dur="500" fill="hold"/>
                                        <p:tgtEl>
                                          <p:spTgt spid="13"/>
                                        </p:tgtEl>
                                        <p:attrNameLst>
                                          <p:attrName>ppt_y</p:attrName>
                                        </p:attrNameLst>
                                      </p:cBhvr>
                                      <p:tavLst>
                                        <p:tav tm="0">
                                          <p:val>
                                            <p:strVal val="0-#ppt_h/2"/>
                                          </p:val>
                                        </p:tav>
                                        <p:tav tm="100000">
                                          <p:val>
                                            <p:strVal val="#ppt_y"/>
                                          </p:val>
                                        </p:tav>
                                      </p:tavLst>
                                    </p:anim>
                                  </p:childTnLst>
                                </p:cTn>
                              </p:par>
                              <p:par>
                                <p:cTn id="29" presetID="2" presetClass="entr" presetSubtype="1" fill="hold" grpId="0" nodeType="withEffect">
                                  <p:stCondLst>
                                    <p:cond delay="0"/>
                                  </p:stCondLst>
                                  <p:childTnLst>
                                    <p:set>
                                      <p:cBhvr>
                                        <p:cTn id="30" dur="1" fill="hold">
                                          <p:stCondLst>
                                            <p:cond delay="0"/>
                                          </p:stCondLst>
                                        </p:cTn>
                                        <p:tgtEl>
                                          <p:spTgt spid="14"/>
                                        </p:tgtEl>
                                        <p:attrNameLst>
                                          <p:attrName>style.visibility</p:attrName>
                                        </p:attrNameLst>
                                      </p:cBhvr>
                                      <p:to>
                                        <p:strVal val="visible"/>
                                      </p:to>
                                    </p:set>
                                    <p:anim calcmode="lin" valueType="num">
                                      <p:cBhvr additive="base">
                                        <p:cTn id="31" dur="500" fill="hold"/>
                                        <p:tgtEl>
                                          <p:spTgt spid="14"/>
                                        </p:tgtEl>
                                        <p:attrNameLst>
                                          <p:attrName>ppt_x</p:attrName>
                                        </p:attrNameLst>
                                      </p:cBhvr>
                                      <p:tavLst>
                                        <p:tav tm="0">
                                          <p:val>
                                            <p:strVal val="#ppt_x"/>
                                          </p:val>
                                        </p:tav>
                                        <p:tav tm="100000">
                                          <p:val>
                                            <p:strVal val="#ppt_x"/>
                                          </p:val>
                                        </p:tav>
                                      </p:tavLst>
                                    </p:anim>
                                    <p:anim calcmode="lin" valueType="num">
                                      <p:cBhvr additive="base">
                                        <p:cTn id="32" dur="500" fill="hold"/>
                                        <p:tgtEl>
                                          <p:spTgt spid="14"/>
                                        </p:tgtEl>
                                        <p:attrNameLst>
                                          <p:attrName>ppt_y</p:attrName>
                                        </p:attrNameLst>
                                      </p:cBhvr>
                                      <p:tavLst>
                                        <p:tav tm="0">
                                          <p:val>
                                            <p:strVal val="0-#ppt_h/2"/>
                                          </p:val>
                                        </p:tav>
                                        <p:tav tm="100000">
                                          <p:val>
                                            <p:strVal val="#ppt_y"/>
                                          </p:val>
                                        </p:tav>
                                      </p:tavLst>
                                    </p:anim>
                                  </p:childTnLst>
                                </p:cTn>
                              </p:par>
                              <p:par>
                                <p:cTn id="33" presetID="2" presetClass="entr" presetSubtype="1" fill="hold" grpId="0" nodeType="withEffect">
                                  <p:stCondLst>
                                    <p:cond delay="0"/>
                                  </p:stCondLst>
                                  <p:childTnLst>
                                    <p:set>
                                      <p:cBhvr>
                                        <p:cTn id="34" dur="1" fill="hold">
                                          <p:stCondLst>
                                            <p:cond delay="0"/>
                                          </p:stCondLst>
                                        </p:cTn>
                                        <p:tgtEl>
                                          <p:spTgt spid="15"/>
                                        </p:tgtEl>
                                        <p:attrNameLst>
                                          <p:attrName>style.visibility</p:attrName>
                                        </p:attrNameLst>
                                      </p:cBhvr>
                                      <p:to>
                                        <p:strVal val="visible"/>
                                      </p:to>
                                    </p:set>
                                    <p:anim calcmode="lin" valueType="num">
                                      <p:cBhvr additive="base">
                                        <p:cTn id="35" dur="500" fill="hold"/>
                                        <p:tgtEl>
                                          <p:spTgt spid="15"/>
                                        </p:tgtEl>
                                        <p:attrNameLst>
                                          <p:attrName>ppt_x</p:attrName>
                                        </p:attrNameLst>
                                      </p:cBhvr>
                                      <p:tavLst>
                                        <p:tav tm="0">
                                          <p:val>
                                            <p:strVal val="#ppt_x"/>
                                          </p:val>
                                        </p:tav>
                                        <p:tav tm="100000">
                                          <p:val>
                                            <p:strVal val="#ppt_x"/>
                                          </p:val>
                                        </p:tav>
                                      </p:tavLst>
                                    </p:anim>
                                    <p:anim calcmode="lin" valueType="num">
                                      <p:cBhvr additive="base">
                                        <p:cTn id="36" dur="500" fill="hold"/>
                                        <p:tgtEl>
                                          <p:spTgt spid="15"/>
                                        </p:tgtEl>
                                        <p:attrNameLst>
                                          <p:attrName>ppt_y</p:attrName>
                                        </p:attrNameLst>
                                      </p:cBhvr>
                                      <p:tavLst>
                                        <p:tav tm="0">
                                          <p:val>
                                            <p:strVal val="0-#ppt_h/2"/>
                                          </p:val>
                                        </p:tav>
                                        <p:tav tm="100000">
                                          <p:val>
                                            <p:strVal val="#ppt_y"/>
                                          </p:val>
                                        </p:tav>
                                      </p:tavLst>
                                    </p:anim>
                                  </p:childTnLst>
                                </p:cTn>
                              </p:par>
                              <p:par>
                                <p:cTn id="37" presetID="2" presetClass="entr" presetSubtype="1" fill="hold" grpId="0" nodeType="withEffect">
                                  <p:stCondLst>
                                    <p:cond delay="0"/>
                                  </p:stCondLst>
                                  <p:childTnLst>
                                    <p:set>
                                      <p:cBhvr>
                                        <p:cTn id="38" dur="1" fill="hold">
                                          <p:stCondLst>
                                            <p:cond delay="0"/>
                                          </p:stCondLst>
                                        </p:cTn>
                                        <p:tgtEl>
                                          <p:spTgt spid="16"/>
                                        </p:tgtEl>
                                        <p:attrNameLst>
                                          <p:attrName>style.visibility</p:attrName>
                                        </p:attrNameLst>
                                      </p:cBhvr>
                                      <p:to>
                                        <p:strVal val="visible"/>
                                      </p:to>
                                    </p:set>
                                    <p:anim calcmode="lin" valueType="num">
                                      <p:cBhvr additive="base">
                                        <p:cTn id="39" dur="500" fill="hold"/>
                                        <p:tgtEl>
                                          <p:spTgt spid="16"/>
                                        </p:tgtEl>
                                        <p:attrNameLst>
                                          <p:attrName>ppt_x</p:attrName>
                                        </p:attrNameLst>
                                      </p:cBhvr>
                                      <p:tavLst>
                                        <p:tav tm="0">
                                          <p:val>
                                            <p:strVal val="#ppt_x"/>
                                          </p:val>
                                        </p:tav>
                                        <p:tav tm="100000">
                                          <p:val>
                                            <p:strVal val="#ppt_x"/>
                                          </p:val>
                                        </p:tav>
                                      </p:tavLst>
                                    </p:anim>
                                    <p:anim calcmode="lin" valueType="num">
                                      <p:cBhvr additive="base">
                                        <p:cTn id="40" dur="500" fill="hold"/>
                                        <p:tgtEl>
                                          <p:spTgt spid="16"/>
                                        </p:tgtEl>
                                        <p:attrNameLst>
                                          <p:attrName>ppt_y</p:attrName>
                                        </p:attrNameLst>
                                      </p:cBhvr>
                                      <p:tavLst>
                                        <p:tav tm="0">
                                          <p:val>
                                            <p:strVal val="0-#ppt_h/2"/>
                                          </p:val>
                                        </p:tav>
                                        <p:tav tm="100000">
                                          <p:val>
                                            <p:strVal val="#ppt_y"/>
                                          </p:val>
                                        </p:tav>
                                      </p:tavLst>
                                    </p:anim>
                                  </p:childTnLst>
                                </p:cTn>
                              </p:par>
                              <p:par>
                                <p:cTn id="41" presetID="2" presetClass="entr" presetSubtype="1" fill="hold" grpId="0" nodeType="withEffect">
                                  <p:stCondLst>
                                    <p:cond delay="0"/>
                                  </p:stCondLst>
                                  <p:childTnLst>
                                    <p:set>
                                      <p:cBhvr>
                                        <p:cTn id="42" dur="1" fill="hold">
                                          <p:stCondLst>
                                            <p:cond delay="0"/>
                                          </p:stCondLst>
                                        </p:cTn>
                                        <p:tgtEl>
                                          <p:spTgt spid="17"/>
                                        </p:tgtEl>
                                        <p:attrNameLst>
                                          <p:attrName>style.visibility</p:attrName>
                                        </p:attrNameLst>
                                      </p:cBhvr>
                                      <p:to>
                                        <p:strVal val="visible"/>
                                      </p:to>
                                    </p:set>
                                    <p:anim calcmode="lin" valueType="num">
                                      <p:cBhvr additive="base">
                                        <p:cTn id="43" dur="500" fill="hold"/>
                                        <p:tgtEl>
                                          <p:spTgt spid="17"/>
                                        </p:tgtEl>
                                        <p:attrNameLst>
                                          <p:attrName>ppt_x</p:attrName>
                                        </p:attrNameLst>
                                      </p:cBhvr>
                                      <p:tavLst>
                                        <p:tav tm="0">
                                          <p:val>
                                            <p:strVal val="#ppt_x"/>
                                          </p:val>
                                        </p:tav>
                                        <p:tav tm="100000">
                                          <p:val>
                                            <p:strVal val="#ppt_x"/>
                                          </p:val>
                                        </p:tav>
                                      </p:tavLst>
                                    </p:anim>
                                    <p:anim calcmode="lin" valueType="num">
                                      <p:cBhvr additive="base">
                                        <p:cTn id="44" dur="500" fill="hold"/>
                                        <p:tgtEl>
                                          <p:spTgt spid="17"/>
                                        </p:tgtEl>
                                        <p:attrNameLst>
                                          <p:attrName>ppt_y</p:attrName>
                                        </p:attrNameLst>
                                      </p:cBhvr>
                                      <p:tavLst>
                                        <p:tav tm="0">
                                          <p:val>
                                            <p:strVal val="0-#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1" presetClass="entr" presetSubtype="0" fill="hold" grpId="1" nodeType="clickEffect">
                                  <p:stCondLst>
                                    <p:cond delay="0"/>
                                  </p:stCondLst>
                                  <p:iterate type="lt">
                                    <p:tmPct val="10000"/>
                                  </p:iterate>
                                  <p:childTnLst>
                                    <p:set>
                                      <p:cBhvr>
                                        <p:cTn id="48" dur="1" fill="hold">
                                          <p:stCondLst>
                                            <p:cond delay="0"/>
                                          </p:stCondLst>
                                        </p:cTn>
                                        <p:tgtEl>
                                          <p:spTgt spid="62"/>
                                        </p:tgtEl>
                                        <p:attrNameLst>
                                          <p:attrName>style.visibility</p:attrName>
                                        </p:attrNameLst>
                                      </p:cBhvr>
                                      <p:to>
                                        <p:strVal val="visible"/>
                                      </p:to>
                                    </p:set>
                                    <p:anim calcmode="lin" valueType="num">
                                      <p:cBhvr>
                                        <p:cTn id="49" dur="500" fill="hold"/>
                                        <p:tgtEl>
                                          <p:spTgt spid="62"/>
                                        </p:tgtEl>
                                        <p:attrNameLst>
                                          <p:attrName>ppt_x</p:attrName>
                                        </p:attrNameLst>
                                      </p:cBhvr>
                                      <p:tavLst>
                                        <p:tav tm="0">
                                          <p:val>
                                            <p:strVal val="#ppt_x"/>
                                          </p:val>
                                        </p:tav>
                                        <p:tav tm="50000">
                                          <p:val>
                                            <p:strVal val="#ppt_x+.1"/>
                                          </p:val>
                                        </p:tav>
                                        <p:tav tm="100000">
                                          <p:val>
                                            <p:strVal val="#ppt_x"/>
                                          </p:val>
                                        </p:tav>
                                      </p:tavLst>
                                    </p:anim>
                                    <p:anim calcmode="lin" valueType="num">
                                      <p:cBhvr>
                                        <p:cTn id="50" dur="500" fill="hold"/>
                                        <p:tgtEl>
                                          <p:spTgt spid="62"/>
                                        </p:tgtEl>
                                        <p:attrNameLst>
                                          <p:attrName>ppt_y</p:attrName>
                                        </p:attrNameLst>
                                      </p:cBhvr>
                                      <p:tavLst>
                                        <p:tav tm="0">
                                          <p:val>
                                            <p:strVal val="#ppt_y"/>
                                          </p:val>
                                        </p:tav>
                                        <p:tav tm="100000">
                                          <p:val>
                                            <p:strVal val="#ppt_y"/>
                                          </p:val>
                                        </p:tav>
                                      </p:tavLst>
                                    </p:anim>
                                    <p:anim calcmode="lin" valueType="num">
                                      <p:cBhvr>
                                        <p:cTn id="51" dur="500" fill="hold"/>
                                        <p:tgtEl>
                                          <p:spTgt spid="62"/>
                                        </p:tgtEl>
                                        <p:attrNameLst>
                                          <p:attrName>ppt_h</p:attrName>
                                        </p:attrNameLst>
                                      </p:cBhvr>
                                      <p:tavLst>
                                        <p:tav tm="0">
                                          <p:val>
                                            <p:strVal val="#ppt_h/10"/>
                                          </p:val>
                                        </p:tav>
                                        <p:tav tm="50000">
                                          <p:val>
                                            <p:strVal val="#ppt_h+.01"/>
                                          </p:val>
                                        </p:tav>
                                        <p:tav tm="100000">
                                          <p:val>
                                            <p:strVal val="#ppt_h"/>
                                          </p:val>
                                        </p:tav>
                                      </p:tavLst>
                                    </p:anim>
                                    <p:anim calcmode="lin" valueType="num">
                                      <p:cBhvr>
                                        <p:cTn id="52" dur="500" fill="hold"/>
                                        <p:tgtEl>
                                          <p:spTgt spid="62"/>
                                        </p:tgtEl>
                                        <p:attrNameLst>
                                          <p:attrName>ppt_w</p:attrName>
                                        </p:attrNameLst>
                                      </p:cBhvr>
                                      <p:tavLst>
                                        <p:tav tm="0">
                                          <p:val>
                                            <p:strVal val="#ppt_w/10"/>
                                          </p:val>
                                        </p:tav>
                                        <p:tav tm="50000">
                                          <p:val>
                                            <p:strVal val="#ppt_w+.01"/>
                                          </p:val>
                                        </p:tav>
                                        <p:tav tm="100000">
                                          <p:val>
                                            <p:strVal val="#ppt_w"/>
                                          </p:val>
                                        </p:tav>
                                      </p:tavLst>
                                    </p:anim>
                                    <p:animEffect transition="in" filter="fade">
                                      <p:cBhvr>
                                        <p:cTn id="53" dur="500" tmFilter="0,0; .5, 1; 1, 1"/>
                                        <p:tgtEl>
                                          <p:spTgt spid="62"/>
                                        </p:tgtEl>
                                      </p:cBhvr>
                                    </p:animEffect>
                                  </p:childTnLst>
                                </p:cTn>
                              </p:par>
                            </p:childTnLst>
                          </p:cTn>
                        </p:par>
                      </p:childTnLst>
                    </p:cTn>
                  </p:par>
                  <p:par>
                    <p:cTn id="54" fill="hold">
                      <p:stCondLst>
                        <p:cond delay="indefinite"/>
                      </p:stCondLst>
                      <p:childTnLst>
                        <p:par>
                          <p:cTn id="55" fill="hold">
                            <p:stCondLst>
                              <p:cond delay="0"/>
                            </p:stCondLst>
                            <p:childTnLst>
                              <p:par>
                                <p:cTn id="56" presetID="42" presetClass="entr" presetSubtype="0" fill="hold" grpId="0" nodeType="clickEffect">
                                  <p:stCondLst>
                                    <p:cond delay="0"/>
                                  </p:stCondLst>
                                  <p:childTnLst>
                                    <p:set>
                                      <p:cBhvr>
                                        <p:cTn id="57" dur="1" fill="hold">
                                          <p:stCondLst>
                                            <p:cond delay="0"/>
                                          </p:stCondLst>
                                        </p:cTn>
                                        <p:tgtEl>
                                          <p:spTgt spid="64"/>
                                        </p:tgtEl>
                                        <p:attrNameLst>
                                          <p:attrName>style.visibility</p:attrName>
                                        </p:attrNameLst>
                                      </p:cBhvr>
                                      <p:to>
                                        <p:strVal val="visible"/>
                                      </p:to>
                                    </p:set>
                                    <p:animEffect transition="in" filter="fade">
                                      <p:cBhvr>
                                        <p:cTn id="58" dur="1000"/>
                                        <p:tgtEl>
                                          <p:spTgt spid="64"/>
                                        </p:tgtEl>
                                      </p:cBhvr>
                                    </p:animEffect>
                                    <p:anim calcmode="lin" valueType="num">
                                      <p:cBhvr>
                                        <p:cTn id="59" dur="1000" fill="hold"/>
                                        <p:tgtEl>
                                          <p:spTgt spid="64"/>
                                        </p:tgtEl>
                                        <p:attrNameLst>
                                          <p:attrName>ppt_x</p:attrName>
                                        </p:attrNameLst>
                                      </p:cBhvr>
                                      <p:tavLst>
                                        <p:tav tm="0">
                                          <p:val>
                                            <p:strVal val="#ppt_x"/>
                                          </p:val>
                                        </p:tav>
                                        <p:tav tm="100000">
                                          <p:val>
                                            <p:strVal val="#ppt_x"/>
                                          </p:val>
                                        </p:tav>
                                      </p:tavLst>
                                    </p:anim>
                                    <p:anim calcmode="lin" valueType="num">
                                      <p:cBhvr>
                                        <p:cTn id="60" dur="1000" fill="hold"/>
                                        <p:tgtEl>
                                          <p:spTgt spid="64"/>
                                        </p:tgtEl>
                                        <p:attrNameLst>
                                          <p:attrName>ppt_y</p:attrName>
                                        </p:attrNameLst>
                                      </p:cBhvr>
                                      <p:tavLst>
                                        <p:tav tm="0">
                                          <p:val>
                                            <p:strVal val="#ppt_y+.1"/>
                                          </p:val>
                                        </p:tav>
                                        <p:tav tm="100000">
                                          <p:val>
                                            <p:strVal val="#ppt_y"/>
                                          </p:val>
                                        </p:tav>
                                      </p:tavLst>
                                    </p:anim>
                                  </p:childTnLst>
                                </p:cTn>
                              </p:par>
                            </p:childTnLst>
                          </p:cTn>
                        </p:par>
                      </p:childTnLst>
                    </p:cTn>
                  </p:par>
                  <p:par>
                    <p:cTn id="61" fill="hold">
                      <p:stCondLst>
                        <p:cond delay="indefinite"/>
                      </p:stCondLst>
                      <p:childTnLst>
                        <p:par>
                          <p:cTn id="62" fill="hold">
                            <p:stCondLst>
                              <p:cond delay="0"/>
                            </p:stCondLst>
                            <p:childTnLst>
                              <p:par>
                                <p:cTn id="63" presetID="42" presetClass="entr" presetSubtype="0" fill="hold" grpId="0" nodeType="clickEffect">
                                  <p:stCondLst>
                                    <p:cond delay="0"/>
                                  </p:stCondLst>
                                  <p:childTnLst>
                                    <p:set>
                                      <p:cBhvr>
                                        <p:cTn id="64" dur="1" fill="hold">
                                          <p:stCondLst>
                                            <p:cond delay="0"/>
                                          </p:stCondLst>
                                        </p:cTn>
                                        <p:tgtEl>
                                          <p:spTgt spid="51"/>
                                        </p:tgtEl>
                                        <p:attrNameLst>
                                          <p:attrName>style.visibility</p:attrName>
                                        </p:attrNameLst>
                                      </p:cBhvr>
                                      <p:to>
                                        <p:strVal val="visible"/>
                                      </p:to>
                                    </p:set>
                                    <p:animEffect transition="in" filter="fade">
                                      <p:cBhvr>
                                        <p:cTn id="65" dur="1000"/>
                                        <p:tgtEl>
                                          <p:spTgt spid="51"/>
                                        </p:tgtEl>
                                      </p:cBhvr>
                                    </p:animEffect>
                                    <p:anim calcmode="lin" valueType="num">
                                      <p:cBhvr>
                                        <p:cTn id="66" dur="1000" fill="hold"/>
                                        <p:tgtEl>
                                          <p:spTgt spid="51"/>
                                        </p:tgtEl>
                                        <p:attrNameLst>
                                          <p:attrName>ppt_x</p:attrName>
                                        </p:attrNameLst>
                                      </p:cBhvr>
                                      <p:tavLst>
                                        <p:tav tm="0">
                                          <p:val>
                                            <p:strVal val="#ppt_x"/>
                                          </p:val>
                                        </p:tav>
                                        <p:tav tm="100000">
                                          <p:val>
                                            <p:strVal val="#ppt_x"/>
                                          </p:val>
                                        </p:tav>
                                      </p:tavLst>
                                    </p:anim>
                                    <p:anim calcmode="lin" valueType="num">
                                      <p:cBhvr>
                                        <p:cTn id="67" dur="1000" fill="hold"/>
                                        <p:tgtEl>
                                          <p:spTgt spid="5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P spid="9" grpId="0" bldLvl="0" animBg="1"/>
      <p:bldP spid="10" grpId="0" bldLvl="0" animBg="1"/>
      <p:bldP spid="11" grpId="0" bldLvl="0" animBg="1"/>
      <p:bldP spid="12" grpId="0" bldLvl="0" animBg="1"/>
      <p:bldP spid="13" grpId="0" bldLvl="0" animBg="1"/>
      <p:bldP spid="14" grpId="0" bldLvl="0" animBg="1"/>
      <p:bldP spid="15" grpId="0" bldLvl="0" animBg="1"/>
      <p:bldP spid="16" grpId="0" bldLvl="0" animBg="1"/>
      <p:bldP spid="17" grpId="0" bldLvl="0" animBg="1"/>
      <p:bldP spid="62" grpId="1"/>
      <p:bldP spid="64" grpId="0"/>
      <p:bldP spid="51"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FLYING IMPRESSION FID FEIZHAO    qq:1964271550"/>
          <p:cNvSpPr/>
          <p:nvPr/>
        </p:nvSpPr>
        <p:spPr bwMode="auto">
          <a:xfrm>
            <a:off x="9729012" y="0"/>
            <a:ext cx="2462989" cy="1750423"/>
          </a:xfrm>
          <a:prstGeom prst="rect">
            <a:avLst/>
          </a:prstGeom>
          <a:solidFill>
            <a:srgbClr val="33C3A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 name="FLYING IMPRESSION FID FEIZHAO    qq:1964271550"/>
          <p:cNvSpPr/>
          <p:nvPr/>
        </p:nvSpPr>
        <p:spPr bwMode="auto">
          <a:xfrm>
            <a:off x="7302144" y="0"/>
            <a:ext cx="2462989" cy="1750423"/>
          </a:xfrm>
          <a:prstGeom prst="rect">
            <a:avLst/>
          </a:prstGeom>
          <a:solidFill>
            <a:srgbClr val="FCB0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 name="FLYING IMPRESSION FID FEIZHAO    qq:1964271550"/>
          <p:cNvSpPr/>
          <p:nvPr/>
        </p:nvSpPr>
        <p:spPr bwMode="auto">
          <a:xfrm>
            <a:off x="4877973" y="0"/>
            <a:ext cx="2433493" cy="1750423"/>
          </a:xfrm>
          <a:prstGeom prst="rect">
            <a:avLst/>
          </a:prstGeom>
          <a:solidFill>
            <a:srgbClr val="EB5F5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 name="FLYING IMPRESSION FID FEIZHAO    qq:1964271550"/>
          <p:cNvSpPr/>
          <p:nvPr/>
        </p:nvSpPr>
        <p:spPr bwMode="auto">
          <a:xfrm>
            <a:off x="2426863" y="0"/>
            <a:ext cx="2462989" cy="1750423"/>
          </a:xfrm>
          <a:prstGeom prst="rect">
            <a:avLst/>
          </a:prstGeom>
          <a:solidFill>
            <a:srgbClr val="52C2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 name="FLYING IMPRESSION FID FEIZHAO    qq:1964271550"/>
          <p:cNvSpPr/>
          <p:nvPr/>
        </p:nvSpPr>
        <p:spPr bwMode="auto">
          <a:xfrm>
            <a:off x="-1" y="0"/>
            <a:ext cx="2462989" cy="1750423"/>
          </a:xfrm>
          <a:prstGeom prst="rect">
            <a:avLst/>
          </a:prstGeom>
          <a:solidFill>
            <a:srgbClr val="36455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 name="FLYING IMPRESSION FID FEIZHAO    qq:1964271550"/>
          <p:cNvSpPr>
            <a:spLocks noChangeArrowheads="1"/>
          </p:cNvSpPr>
          <p:nvPr/>
        </p:nvSpPr>
        <p:spPr bwMode="auto">
          <a:xfrm>
            <a:off x="5350155" y="336602"/>
            <a:ext cx="1491690" cy="1077218"/>
          </a:xfrm>
          <a:prstGeom prst="rect">
            <a:avLst/>
          </a:prstGeom>
          <a:noFill/>
        </p:spPr>
        <p:txBody>
          <a:bodyPr wrap="none">
            <a:spAutoFit/>
          </a:bodyPr>
          <a:lstStyle/>
          <a:p>
            <a:pPr algn="ctr">
              <a:spcBef>
                <a:spcPct val="0"/>
              </a:spcBef>
            </a:pPr>
            <a:r>
              <a:rPr lang="zh-CN" altLang="en-US" sz="4400" dirty="0">
                <a:solidFill>
                  <a:schemeClr val="bg1"/>
                </a:solidFill>
                <a:latin typeface="微软雅黑" panose="020B0503020204020204" pitchFamily="34" charset="-122"/>
                <a:ea typeface="微软雅黑" panose="020B0503020204020204" pitchFamily="34" charset="-122"/>
                <a:sym typeface="Calibri" panose="020F0502020204030204" pitchFamily="34" charset="0"/>
              </a:rPr>
              <a:t>目 录</a:t>
            </a:r>
            <a:endParaRPr lang="en-US" altLang="zh-CN" sz="4400" dirty="0">
              <a:solidFill>
                <a:schemeClr val="bg1"/>
              </a:solidFill>
              <a:latin typeface="微软雅黑" panose="020B0503020204020204" pitchFamily="34" charset="-122"/>
              <a:ea typeface="微软雅黑" panose="020B0503020204020204" pitchFamily="34" charset="-122"/>
              <a:sym typeface="Calibri" panose="020F0502020204030204" pitchFamily="34" charset="0"/>
            </a:endParaRPr>
          </a:p>
          <a:p>
            <a:pPr algn="ctr">
              <a:spcBef>
                <a:spcPct val="0"/>
              </a:spcBef>
            </a:pPr>
            <a:r>
              <a:rPr lang="en-US" altLang="zh-CN" dirty="0">
                <a:solidFill>
                  <a:schemeClr val="bg1"/>
                </a:solidFill>
                <a:latin typeface="微软雅黑" panose="020B0503020204020204" pitchFamily="34" charset="-122"/>
                <a:ea typeface="微软雅黑" panose="020B0503020204020204" pitchFamily="34" charset="-122"/>
              </a:rPr>
              <a:t>COMPANY</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37" name="FLYING IMPRESSION FID FEIZHAO    qq:1964271550"/>
          <p:cNvSpPr/>
          <p:nvPr/>
        </p:nvSpPr>
        <p:spPr bwMode="auto">
          <a:xfrm>
            <a:off x="0" y="6728342"/>
            <a:ext cx="2289256" cy="129658"/>
          </a:xfrm>
          <a:prstGeom prst="rect">
            <a:avLst/>
          </a:prstGeom>
          <a:solidFill>
            <a:srgbClr val="33C3A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 name="FLYING IMPRESSION FID FEIZHAO    qq:1964271550"/>
          <p:cNvSpPr/>
          <p:nvPr/>
        </p:nvSpPr>
        <p:spPr bwMode="auto">
          <a:xfrm>
            <a:off x="2470201" y="6728342"/>
            <a:ext cx="2289256" cy="129658"/>
          </a:xfrm>
          <a:prstGeom prst="rect">
            <a:avLst/>
          </a:prstGeom>
          <a:solidFill>
            <a:srgbClr val="FCB0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 name="FLYING IMPRESSION FID FEIZHAO    qq:1964271550"/>
          <p:cNvSpPr/>
          <p:nvPr/>
        </p:nvSpPr>
        <p:spPr bwMode="auto">
          <a:xfrm>
            <a:off x="4965079" y="6728342"/>
            <a:ext cx="2261840" cy="129658"/>
          </a:xfrm>
          <a:prstGeom prst="rect">
            <a:avLst/>
          </a:prstGeom>
          <a:solidFill>
            <a:srgbClr val="EB5F5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 name="FLYING IMPRESSION FID FEIZHAO    qq:1964271550"/>
          <p:cNvSpPr/>
          <p:nvPr/>
        </p:nvSpPr>
        <p:spPr bwMode="auto">
          <a:xfrm>
            <a:off x="7432540" y="6728342"/>
            <a:ext cx="2289256" cy="129658"/>
          </a:xfrm>
          <a:prstGeom prst="rect">
            <a:avLst/>
          </a:prstGeom>
          <a:solidFill>
            <a:srgbClr val="52C2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 name="FLYING IMPRESSION FID FEIZHAO    qq:1964271550"/>
          <p:cNvSpPr/>
          <p:nvPr/>
        </p:nvSpPr>
        <p:spPr bwMode="auto">
          <a:xfrm>
            <a:off x="9902744" y="6728342"/>
            <a:ext cx="2289256" cy="129658"/>
          </a:xfrm>
          <a:prstGeom prst="rect">
            <a:avLst/>
          </a:prstGeom>
          <a:solidFill>
            <a:srgbClr val="36455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nvGrpSpPr>
          <p:cNvPr id="22" name="FLYING IMPRESSION FID FEIZHAO    qq:1964271550"/>
          <p:cNvGrpSpPr/>
          <p:nvPr>
            <p:custDataLst>
              <p:tags r:id="rId1"/>
            </p:custDataLst>
          </p:nvPr>
        </p:nvGrpSpPr>
        <p:grpSpPr>
          <a:xfrm>
            <a:off x="2374208" y="2448272"/>
            <a:ext cx="4742815" cy="678574"/>
            <a:chOff x="1878908" y="2616819"/>
            <a:chExt cx="4742815" cy="678574"/>
          </a:xfrm>
        </p:grpSpPr>
        <p:sp>
          <p:nvSpPr>
            <p:cNvPr id="26" name="FLYING IMPRESSION FID FEIZHAO    qq:1964271550"/>
            <p:cNvSpPr>
              <a:spLocks noChangeArrowheads="1"/>
            </p:cNvSpPr>
            <p:nvPr/>
          </p:nvSpPr>
          <p:spPr bwMode="auto">
            <a:xfrm>
              <a:off x="1878908" y="2616819"/>
              <a:ext cx="678574" cy="678574"/>
            </a:xfrm>
            <a:prstGeom prst="roundRect">
              <a:avLst/>
            </a:prstGeom>
            <a:solidFill>
              <a:srgbClr val="EB5F56"/>
            </a:solidFill>
            <a:ln w="19050">
              <a:noFill/>
            </a:ln>
          </p:spPr>
          <p:txBody>
            <a:bodyPr anchor="ct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2800" dirty="0">
                  <a:solidFill>
                    <a:schemeClr val="bg1"/>
                  </a:solidFill>
                  <a:latin typeface="微软雅黑" panose="020B0503020204020204" pitchFamily="34" charset="-122"/>
                  <a:ea typeface="微软雅黑" panose="020B0503020204020204" pitchFamily="34" charset="-122"/>
                </a:rPr>
                <a:t>01</a:t>
              </a:r>
              <a:endParaRPr lang="zh-CN" altLang="en-US" sz="2800" dirty="0">
                <a:solidFill>
                  <a:schemeClr val="bg1"/>
                </a:solidFill>
                <a:latin typeface="微软雅黑" panose="020B0503020204020204" pitchFamily="34" charset="-122"/>
                <a:ea typeface="微软雅黑" panose="020B0503020204020204" pitchFamily="34" charset="-122"/>
              </a:endParaRPr>
            </a:p>
          </p:txBody>
        </p:sp>
        <p:sp>
          <p:nvSpPr>
            <p:cNvPr id="30" name="FLYING IMPRESSION FID FEIZHAO    qq:1964271550"/>
            <p:cNvSpPr txBox="1"/>
            <p:nvPr/>
          </p:nvSpPr>
          <p:spPr>
            <a:xfrm>
              <a:off x="2633288" y="2724134"/>
              <a:ext cx="3988435" cy="460375"/>
            </a:xfrm>
            <a:prstGeom prst="rect">
              <a:avLst/>
            </a:prstGeom>
            <a:noFill/>
          </p:spPr>
          <p:txBody>
            <a:bodyPr wrap="square" rtlCol="0">
              <a:spAutoFit/>
            </a:bodyPr>
            <a:lstStyle/>
            <a:p>
              <a:r>
                <a:rPr lang="zh-CN" altLang="en-US" sz="2400" dirty="0">
                  <a:solidFill>
                    <a:srgbClr val="EB5F56"/>
                  </a:solidFill>
                  <a:latin typeface="微软雅黑" panose="020B0503020204020204" pitchFamily="34" charset="-122"/>
                  <a:ea typeface="微软雅黑" panose="020B0503020204020204" pitchFamily="34" charset="-122"/>
                </a:rPr>
                <a:t>动态加载技术的深入认知？</a:t>
              </a:r>
              <a:endParaRPr lang="zh-CN" altLang="en-US" sz="2400" dirty="0">
                <a:solidFill>
                  <a:srgbClr val="EB5F56"/>
                </a:solidFill>
                <a:latin typeface="微软雅黑" panose="020B0503020204020204" pitchFamily="34" charset="-122"/>
                <a:ea typeface="微软雅黑" panose="020B0503020204020204" pitchFamily="34" charset="-122"/>
              </a:endParaRPr>
            </a:p>
          </p:txBody>
        </p:sp>
      </p:grpSp>
      <p:grpSp>
        <p:nvGrpSpPr>
          <p:cNvPr id="33" name="FLYING IMPRESSION FID FEIZHAO    qq:1964271550"/>
          <p:cNvGrpSpPr/>
          <p:nvPr>
            <p:custDataLst>
              <p:tags r:id="rId2"/>
            </p:custDataLst>
          </p:nvPr>
        </p:nvGrpSpPr>
        <p:grpSpPr>
          <a:xfrm>
            <a:off x="2374265" y="4351655"/>
            <a:ext cx="6791325" cy="920750"/>
            <a:chOff x="1878908" y="4239809"/>
            <a:chExt cx="6307455" cy="920750"/>
          </a:xfrm>
        </p:grpSpPr>
        <p:sp>
          <p:nvSpPr>
            <p:cNvPr id="35" name="FLYING IMPRESSION FID FEIZHAO    qq:1964271550"/>
            <p:cNvSpPr>
              <a:spLocks noChangeArrowheads="1"/>
            </p:cNvSpPr>
            <p:nvPr/>
          </p:nvSpPr>
          <p:spPr bwMode="auto">
            <a:xfrm>
              <a:off x="1878908" y="4239809"/>
              <a:ext cx="678574" cy="678574"/>
            </a:xfrm>
            <a:prstGeom prst="roundRect">
              <a:avLst/>
            </a:prstGeom>
            <a:solidFill>
              <a:srgbClr val="364555"/>
            </a:solidFill>
            <a:ln w="19050">
              <a:noFill/>
            </a:ln>
          </p:spPr>
          <p:txBody>
            <a:bodyPr anchor="ct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2800" dirty="0">
                  <a:solidFill>
                    <a:schemeClr val="bg1"/>
                  </a:solidFill>
                  <a:latin typeface="微软雅黑" panose="020B0503020204020204" pitchFamily="34" charset="-122"/>
                  <a:ea typeface="微软雅黑" panose="020B0503020204020204" pitchFamily="34" charset="-122"/>
                </a:rPr>
                <a:t>03</a:t>
              </a:r>
              <a:endParaRPr lang="zh-CN" altLang="en-US" sz="2800" dirty="0">
                <a:solidFill>
                  <a:schemeClr val="bg1"/>
                </a:solidFill>
                <a:latin typeface="微软雅黑" panose="020B0503020204020204" pitchFamily="34" charset="-122"/>
                <a:ea typeface="微软雅黑" panose="020B0503020204020204" pitchFamily="34" charset="-122"/>
              </a:endParaRPr>
            </a:p>
          </p:txBody>
        </p:sp>
        <p:sp>
          <p:nvSpPr>
            <p:cNvPr id="42" name="FLYING IMPRESSION FID FEIZHAO    qq:1964271550"/>
            <p:cNvSpPr txBox="1"/>
            <p:nvPr/>
          </p:nvSpPr>
          <p:spPr>
            <a:xfrm>
              <a:off x="2633288" y="4330614"/>
              <a:ext cx="5553075" cy="829945"/>
            </a:xfrm>
            <a:prstGeom prst="rect">
              <a:avLst/>
            </a:prstGeom>
            <a:noFill/>
          </p:spPr>
          <p:txBody>
            <a:bodyPr wrap="square" rtlCol="0">
              <a:spAutoFit/>
            </a:bodyPr>
            <a:lstStyle/>
            <a:p>
              <a:r>
                <a:rPr lang="zh-CN" sz="2400" dirty="0">
                  <a:solidFill>
                    <a:srgbClr val="364555"/>
                  </a:solidFill>
                  <a:latin typeface="微软雅黑" panose="020B0503020204020204" pitchFamily="34" charset="-122"/>
                  <a:ea typeface="微软雅黑" panose="020B0503020204020204" pitchFamily="34" charset="-122"/>
                  <a:sym typeface="+mn-ea"/>
                </a:rPr>
                <a:t>如何加载到应用以外的</a:t>
              </a:r>
              <a:r>
                <a:rPr lang="en-US" altLang="zh-CN" sz="2400" dirty="0">
                  <a:solidFill>
                    <a:srgbClr val="364555"/>
                  </a:solidFill>
                  <a:latin typeface="微软雅黑" panose="020B0503020204020204" pitchFamily="34" charset="-122"/>
                  <a:ea typeface="微软雅黑" panose="020B0503020204020204" pitchFamily="34" charset="-122"/>
                  <a:sym typeface="+mn-ea"/>
                </a:rPr>
                <a:t>dex</a:t>
              </a:r>
              <a:r>
                <a:rPr lang="zh-CN" altLang="en-US" sz="2400" dirty="0">
                  <a:solidFill>
                    <a:srgbClr val="364555"/>
                  </a:solidFill>
                  <a:latin typeface="微软雅黑" panose="020B0503020204020204" pitchFamily="34" charset="-122"/>
                  <a:ea typeface="微软雅黑" panose="020B0503020204020204" pitchFamily="34" charset="-122"/>
                  <a:sym typeface="+mn-ea"/>
                </a:rPr>
                <a:t>文件</a:t>
              </a:r>
              <a:r>
                <a:rPr lang="zh-CN" sz="2400" dirty="0">
                  <a:solidFill>
                    <a:srgbClr val="364555"/>
                  </a:solidFill>
                  <a:latin typeface="微软雅黑" panose="020B0503020204020204" pitchFamily="34" charset="-122"/>
                  <a:ea typeface="微软雅黑" panose="020B0503020204020204" pitchFamily="34" charset="-122"/>
                  <a:sym typeface="+mn-ea"/>
                </a:rPr>
                <a:t>的资源对象？</a:t>
              </a:r>
              <a:endParaRPr lang="zh-CN" sz="2400" dirty="0">
                <a:solidFill>
                  <a:srgbClr val="364555"/>
                </a:solidFill>
                <a:latin typeface="微软雅黑" panose="020B0503020204020204" pitchFamily="34" charset="-122"/>
                <a:ea typeface="微软雅黑" panose="020B0503020204020204" pitchFamily="34" charset="-122"/>
              </a:endParaRPr>
            </a:p>
            <a:p>
              <a:endParaRPr lang="zh-CN" altLang="en-US" sz="2400" dirty="0">
                <a:solidFill>
                  <a:srgbClr val="364555"/>
                </a:solidFill>
                <a:latin typeface="微软雅黑" panose="020B0503020204020204" pitchFamily="34" charset="-122"/>
                <a:ea typeface="微软雅黑" panose="020B0503020204020204" pitchFamily="34" charset="-122"/>
              </a:endParaRPr>
            </a:p>
          </p:txBody>
        </p:sp>
      </p:grpSp>
      <p:grpSp>
        <p:nvGrpSpPr>
          <p:cNvPr id="43" name="FLYING IMPRESSION FID FEIZHAO    qq:1964271550"/>
          <p:cNvGrpSpPr/>
          <p:nvPr>
            <p:custDataLst>
              <p:tags r:id="rId3"/>
            </p:custDataLst>
          </p:nvPr>
        </p:nvGrpSpPr>
        <p:grpSpPr>
          <a:xfrm>
            <a:off x="2373995" y="3399502"/>
            <a:ext cx="7347585" cy="678574"/>
            <a:chOff x="7196185" y="2616819"/>
            <a:chExt cx="7347585" cy="678574"/>
          </a:xfrm>
        </p:grpSpPr>
        <p:sp>
          <p:nvSpPr>
            <p:cNvPr id="44" name="FLYING IMPRESSION FID FEIZHAO    qq:1964271550"/>
            <p:cNvSpPr>
              <a:spLocks noChangeArrowheads="1"/>
            </p:cNvSpPr>
            <p:nvPr/>
          </p:nvSpPr>
          <p:spPr bwMode="auto">
            <a:xfrm>
              <a:off x="7196185" y="2616819"/>
              <a:ext cx="678574" cy="678574"/>
            </a:xfrm>
            <a:prstGeom prst="roundRect">
              <a:avLst/>
            </a:prstGeom>
            <a:solidFill>
              <a:srgbClr val="FCB030"/>
            </a:solidFill>
            <a:ln w="19050">
              <a:noFill/>
            </a:ln>
          </p:spPr>
          <p:txBody>
            <a:bodyPr anchor="ct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2800" dirty="0">
                  <a:solidFill>
                    <a:schemeClr val="bg1"/>
                  </a:solidFill>
                  <a:latin typeface="微软雅黑" panose="020B0503020204020204" pitchFamily="34" charset="-122"/>
                  <a:ea typeface="微软雅黑" panose="020B0503020204020204" pitchFamily="34" charset="-122"/>
                </a:rPr>
                <a:t>02</a:t>
              </a:r>
              <a:endParaRPr lang="zh-CN" altLang="en-US" sz="2800" dirty="0">
                <a:solidFill>
                  <a:schemeClr val="bg1"/>
                </a:solidFill>
                <a:latin typeface="微软雅黑" panose="020B0503020204020204" pitchFamily="34" charset="-122"/>
                <a:ea typeface="微软雅黑" panose="020B0503020204020204" pitchFamily="34" charset="-122"/>
              </a:endParaRPr>
            </a:p>
          </p:txBody>
        </p:sp>
        <p:sp>
          <p:nvSpPr>
            <p:cNvPr id="45" name="FLYING IMPRESSION FID FEIZHAO    qq:1964271550"/>
            <p:cNvSpPr txBox="1"/>
            <p:nvPr/>
          </p:nvSpPr>
          <p:spPr>
            <a:xfrm>
              <a:off x="7950565" y="2724134"/>
              <a:ext cx="6593205" cy="460375"/>
            </a:xfrm>
            <a:prstGeom prst="rect">
              <a:avLst/>
            </a:prstGeom>
            <a:noFill/>
          </p:spPr>
          <p:txBody>
            <a:bodyPr wrap="square" rtlCol="0">
              <a:spAutoFit/>
            </a:bodyPr>
            <a:lstStyle/>
            <a:p>
              <a:r>
                <a:rPr sz="2400" dirty="0">
                  <a:solidFill>
                    <a:srgbClr val="FCB030"/>
                  </a:solidFill>
                  <a:latin typeface="微软雅黑" panose="020B0503020204020204" pitchFamily="34" charset="-122"/>
                  <a:ea typeface="微软雅黑" panose="020B0503020204020204" pitchFamily="34" charset="-122"/>
                </a:rPr>
                <a:t>应用资源主题随意切换的实现思路与难点</a:t>
              </a:r>
              <a:endParaRPr sz="2400" dirty="0">
                <a:solidFill>
                  <a:srgbClr val="FCB030"/>
                </a:solidFill>
                <a:latin typeface="微软雅黑" panose="020B0503020204020204" pitchFamily="34" charset="-122"/>
                <a:ea typeface="微软雅黑" panose="020B0503020204020204" pitchFamily="34" charset="-122"/>
              </a:endParaRPr>
            </a:p>
          </p:txBody>
        </p:sp>
      </p:grpSp>
      <p:grpSp>
        <p:nvGrpSpPr>
          <p:cNvPr id="46" name="FLYING IMPRESSION FID FEIZHAO    qq:1964271550"/>
          <p:cNvGrpSpPr/>
          <p:nvPr>
            <p:custDataLst>
              <p:tags r:id="rId4"/>
            </p:custDataLst>
          </p:nvPr>
        </p:nvGrpSpPr>
        <p:grpSpPr>
          <a:xfrm>
            <a:off x="2373995" y="5306337"/>
            <a:ext cx="5500370" cy="678574"/>
            <a:chOff x="7196185" y="4239809"/>
            <a:chExt cx="5500370" cy="678574"/>
          </a:xfrm>
        </p:grpSpPr>
        <p:sp>
          <p:nvSpPr>
            <p:cNvPr id="47" name="FLYING IMPRESSION FID FEIZHAO    qq:1964271550"/>
            <p:cNvSpPr>
              <a:spLocks noChangeArrowheads="1"/>
            </p:cNvSpPr>
            <p:nvPr/>
          </p:nvSpPr>
          <p:spPr bwMode="auto">
            <a:xfrm>
              <a:off x="7196185" y="4239809"/>
              <a:ext cx="678574" cy="678574"/>
            </a:xfrm>
            <a:prstGeom prst="roundRect">
              <a:avLst/>
            </a:prstGeom>
            <a:solidFill>
              <a:srgbClr val="33C3AB"/>
            </a:solidFill>
            <a:ln w="19050">
              <a:noFill/>
            </a:ln>
          </p:spPr>
          <p:txBody>
            <a:bodyPr anchor="ct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2800" dirty="0">
                  <a:solidFill>
                    <a:schemeClr val="bg1"/>
                  </a:solidFill>
                  <a:latin typeface="微软雅黑" panose="020B0503020204020204" pitchFamily="34" charset="-122"/>
                  <a:ea typeface="微软雅黑" panose="020B0503020204020204" pitchFamily="34" charset="-122"/>
                </a:rPr>
                <a:t>04</a:t>
              </a:r>
              <a:endParaRPr lang="zh-CN" altLang="en-US" sz="2800" dirty="0">
                <a:solidFill>
                  <a:schemeClr val="bg1"/>
                </a:solidFill>
                <a:latin typeface="微软雅黑" panose="020B0503020204020204" pitchFamily="34" charset="-122"/>
                <a:ea typeface="微软雅黑" panose="020B0503020204020204" pitchFamily="34" charset="-122"/>
              </a:endParaRPr>
            </a:p>
          </p:txBody>
        </p:sp>
        <p:sp>
          <p:nvSpPr>
            <p:cNvPr id="48" name="FLYING IMPRESSION FID FEIZHAO    qq:1964271550"/>
            <p:cNvSpPr txBox="1"/>
            <p:nvPr/>
          </p:nvSpPr>
          <p:spPr>
            <a:xfrm>
              <a:off x="7950565" y="4347124"/>
              <a:ext cx="4745990" cy="460375"/>
            </a:xfrm>
            <a:prstGeom prst="rect">
              <a:avLst/>
            </a:prstGeom>
            <a:noFill/>
          </p:spPr>
          <p:txBody>
            <a:bodyPr wrap="square" rtlCol="0">
              <a:spAutoFit/>
            </a:bodyPr>
            <a:lstStyle/>
            <a:p>
              <a:r>
                <a:rPr lang="zh-CN" altLang="en-US" sz="2400" dirty="0">
                  <a:solidFill>
                    <a:srgbClr val="33C3AB"/>
                  </a:solidFill>
                  <a:latin typeface="微软雅黑" panose="020B0503020204020204" pitchFamily="34" charset="-122"/>
                  <a:ea typeface="微软雅黑" panose="020B0503020204020204" pitchFamily="34" charset="-122"/>
                </a:rPr>
                <a:t>手写实现资源主题换肤框架</a:t>
              </a:r>
              <a:endParaRPr lang="zh-CN" altLang="en-US" sz="2400" dirty="0">
                <a:solidFill>
                  <a:srgbClr val="33C3AB"/>
                </a:solidFill>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6000">
        <p15:prstTrans prst="curtains"/>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ppt_x"/>
                                          </p:val>
                                        </p:tav>
                                        <p:tav tm="100000">
                                          <p:val>
                                            <p:strVal val="#ppt_x"/>
                                          </p:val>
                                        </p:tav>
                                      </p:tavLst>
                                    </p:anim>
                                    <p:anim calcmode="lin" valueType="num">
                                      <p:cBhvr additive="base">
                                        <p:cTn id="8" dur="500" fill="hold"/>
                                        <p:tgtEl>
                                          <p:spTgt spid="17"/>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500" fill="hold"/>
                                        <p:tgtEl>
                                          <p:spTgt spid="16"/>
                                        </p:tgtEl>
                                        <p:attrNameLst>
                                          <p:attrName>ppt_x</p:attrName>
                                        </p:attrNameLst>
                                      </p:cBhvr>
                                      <p:tavLst>
                                        <p:tav tm="0">
                                          <p:val>
                                            <p:strVal val="#ppt_x"/>
                                          </p:val>
                                        </p:tav>
                                        <p:tav tm="100000">
                                          <p:val>
                                            <p:strVal val="#ppt_x"/>
                                          </p:val>
                                        </p:tav>
                                      </p:tavLst>
                                    </p:anim>
                                    <p:anim calcmode="lin" valueType="num">
                                      <p:cBhvr additive="base">
                                        <p:cTn id="12" dur="500" fill="hold"/>
                                        <p:tgtEl>
                                          <p:spTgt spid="16"/>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15"/>
                                        </p:tgtEl>
                                        <p:attrNameLst>
                                          <p:attrName>style.visibility</p:attrName>
                                        </p:attrNameLst>
                                      </p:cBhvr>
                                      <p:to>
                                        <p:strVal val="visible"/>
                                      </p:to>
                                    </p:set>
                                    <p:anim calcmode="lin" valueType="num">
                                      <p:cBhvr additive="base">
                                        <p:cTn id="15" dur="500" fill="hold"/>
                                        <p:tgtEl>
                                          <p:spTgt spid="15"/>
                                        </p:tgtEl>
                                        <p:attrNameLst>
                                          <p:attrName>ppt_x</p:attrName>
                                        </p:attrNameLst>
                                      </p:cBhvr>
                                      <p:tavLst>
                                        <p:tav tm="0">
                                          <p:val>
                                            <p:strVal val="#ppt_x"/>
                                          </p:val>
                                        </p:tav>
                                        <p:tav tm="100000">
                                          <p:val>
                                            <p:strVal val="#ppt_x"/>
                                          </p:val>
                                        </p:tav>
                                      </p:tavLst>
                                    </p:anim>
                                    <p:anim calcmode="lin" valueType="num">
                                      <p:cBhvr additive="base">
                                        <p:cTn id="16" dur="500" fill="hold"/>
                                        <p:tgtEl>
                                          <p:spTgt spid="15"/>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500" fill="hold"/>
                                        <p:tgtEl>
                                          <p:spTgt spid="14"/>
                                        </p:tgtEl>
                                        <p:attrNameLst>
                                          <p:attrName>ppt_x</p:attrName>
                                        </p:attrNameLst>
                                      </p:cBhvr>
                                      <p:tavLst>
                                        <p:tav tm="0">
                                          <p:val>
                                            <p:strVal val="#ppt_x"/>
                                          </p:val>
                                        </p:tav>
                                        <p:tav tm="100000">
                                          <p:val>
                                            <p:strVal val="#ppt_x"/>
                                          </p:val>
                                        </p:tav>
                                      </p:tavLst>
                                    </p:anim>
                                    <p:anim calcmode="lin" valueType="num">
                                      <p:cBhvr additive="base">
                                        <p:cTn id="20" dur="500" fill="hold"/>
                                        <p:tgtEl>
                                          <p:spTgt spid="14"/>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500" fill="hold"/>
                                        <p:tgtEl>
                                          <p:spTgt spid="13"/>
                                        </p:tgtEl>
                                        <p:attrNameLst>
                                          <p:attrName>ppt_x</p:attrName>
                                        </p:attrNameLst>
                                      </p:cBhvr>
                                      <p:tavLst>
                                        <p:tav tm="0">
                                          <p:val>
                                            <p:strVal val="#ppt_x"/>
                                          </p:val>
                                        </p:tav>
                                        <p:tav tm="100000">
                                          <p:val>
                                            <p:strVal val="#ppt_x"/>
                                          </p:val>
                                        </p:tav>
                                      </p:tavLst>
                                    </p:anim>
                                    <p:anim calcmode="lin" valueType="num">
                                      <p:cBhvr additive="base">
                                        <p:cTn id="24" dur="500" fill="hold"/>
                                        <p:tgtEl>
                                          <p:spTgt spid="13"/>
                                        </p:tgtEl>
                                        <p:attrNameLst>
                                          <p:attrName>ppt_y</p:attrName>
                                        </p:attrNameLst>
                                      </p:cBhvr>
                                      <p:tavLst>
                                        <p:tav tm="0">
                                          <p:val>
                                            <p:strVal val="1+#ppt_h/2"/>
                                          </p:val>
                                        </p:tav>
                                        <p:tav tm="100000">
                                          <p:val>
                                            <p:strVal val="#ppt_y"/>
                                          </p:val>
                                        </p:tav>
                                      </p:tavLst>
                                    </p:anim>
                                  </p:childTnLst>
                                </p:cTn>
                              </p:par>
                              <p:par>
                                <p:cTn id="25" presetID="2" presetClass="entr" presetSubtype="1" fill="hold" grpId="0" nodeType="withEffect">
                                  <p:stCondLst>
                                    <p:cond delay="0"/>
                                  </p:stCondLst>
                                  <p:childTnLst>
                                    <p:set>
                                      <p:cBhvr>
                                        <p:cTn id="26" dur="1" fill="hold">
                                          <p:stCondLst>
                                            <p:cond delay="0"/>
                                          </p:stCondLst>
                                        </p:cTn>
                                        <p:tgtEl>
                                          <p:spTgt spid="41"/>
                                        </p:tgtEl>
                                        <p:attrNameLst>
                                          <p:attrName>style.visibility</p:attrName>
                                        </p:attrNameLst>
                                      </p:cBhvr>
                                      <p:to>
                                        <p:strVal val="visible"/>
                                      </p:to>
                                    </p:set>
                                    <p:anim calcmode="lin" valueType="num">
                                      <p:cBhvr additive="base">
                                        <p:cTn id="27" dur="500" fill="hold"/>
                                        <p:tgtEl>
                                          <p:spTgt spid="41"/>
                                        </p:tgtEl>
                                        <p:attrNameLst>
                                          <p:attrName>ppt_x</p:attrName>
                                        </p:attrNameLst>
                                      </p:cBhvr>
                                      <p:tavLst>
                                        <p:tav tm="0">
                                          <p:val>
                                            <p:strVal val="#ppt_x"/>
                                          </p:val>
                                        </p:tav>
                                        <p:tav tm="100000">
                                          <p:val>
                                            <p:strVal val="#ppt_x"/>
                                          </p:val>
                                        </p:tav>
                                      </p:tavLst>
                                    </p:anim>
                                    <p:anim calcmode="lin" valueType="num">
                                      <p:cBhvr additive="base">
                                        <p:cTn id="28" dur="500" fill="hold"/>
                                        <p:tgtEl>
                                          <p:spTgt spid="41"/>
                                        </p:tgtEl>
                                        <p:attrNameLst>
                                          <p:attrName>ppt_y</p:attrName>
                                        </p:attrNameLst>
                                      </p:cBhvr>
                                      <p:tavLst>
                                        <p:tav tm="0">
                                          <p:val>
                                            <p:strVal val="0-#ppt_h/2"/>
                                          </p:val>
                                        </p:tav>
                                        <p:tav tm="100000">
                                          <p:val>
                                            <p:strVal val="#ppt_y"/>
                                          </p:val>
                                        </p:tav>
                                      </p:tavLst>
                                    </p:anim>
                                  </p:childTnLst>
                                </p:cTn>
                              </p:par>
                              <p:par>
                                <p:cTn id="29" presetID="2" presetClass="entr" presetSubtype="1" fill="hold" grpId="0" nodeType="withEffect">
                                  <p:stCondLst>
                                    <p:cond delay="0"/>
                                  </p:stCondLst>
                                  <p:childTnLst>
                                    <p:set>
                                      <p:cBhvr>
                                        <p:cTn id="30" dur="1" fill="hold">
                                          <p:stCondLst>
                                            <p:cond delay="0"/>
                                          </p:stCondLst>
                                        </p:cTn>
                                        <p:tgtEl>
                                          <p:spTgt spid="40"/>
                                        </p:tgtEl>
                                        <p:attrNameLst>
                                          <p:attrName>style.visibility</p:attrName>
                                        </p:attrNameLst>
                                      </p:cBhvr>
                                      <p:to>
                                        <p:strVal val="visible"/>
                                      </p:to>
                                    </p:set>
                                    <p:anim calcmode="lin" valueType="num">
                                      <p:cBhvr additive="base">
                                        <p:cTn id="31" dur="500" fill="hold"/>
                                        <p:tgtEl>
                                          <p:spTgt spid="40"/>
                                        </p:tgtEl>
                                        <p:attrNameLst>
                                          <p:attrName>ppt_x</p:attrName>
                                        </p:attrNameLst>
                                      </p:cBhvr>
                                      <p:tavLst>
                                        <p:tav tm="0">
                                          <p:val>
                                            <p:strVal val="#ppt_x"/>
                                          </p:val>
                                        </p:tav>
                                        <p:tav tm="100000">
                                          <p:val>
                                            <p:strVal val="#ppt_x"/>
                                          </p:val>
                                        </p:tav>
                                      </p:tavLst>
                                    </p:anim>
                                    <p:anim calcmode="lin" valueType="num">
                                      <p:cBhvr additive="base">
                                        <p:cTn id="32" dur="500" fill="hold"/>
                                        <p:tgtEl>
                                          <p:spTgt spid="40"/>
                                        </p:tgtEl>
                                        <p:attrNameLst>
                                          <p:attrName>ppt_y</p:attrName>
                                        </p:attrNameLst>
                                      </p:cBhvr>
                                      <p:tavLst>
                                        <p:tav tm="0">
                                          <p:val>
                                            <p:strVal val="0-#ppt_h/2"/>
                                          </p:val>
                                        </p:tav>
                                        <p:tav tm="100000">
                                          <p:val>
                                            <p:strVal val="#ppt_y"/>
                                          </p:val>
                                        </p:tav>
                                      </p:tavLst>
                                    </p:anim>
                                  </p:childTnLst>
                                </p:cTn>
                              </p:par>
                              <p:par>
                                <p:cTn id="33" presetID="2" presetClass="entr" presetSubtype="1" fill="hold" grpId="0" nodeType="withEffect">
                                  <p:stCondLst>
                                    <p:cond delay="0"/>
                                  </p:stCondLst>
                                  <p:childTnLst>
                                    <p:set>
                                      <p:cBhvr>
                                        <p:cTn id="34" dur="1" fill="hold">
                                          <p:stCondLst>
                                            <p:cond delay="0"/>
                                          </p:stCondLst>
                                        </p:cTn>
                                        <p:tgtEl>
                                          <p:spTgt spid="39"/>
                                        </p:tgtEl>
                                        <p:attrNameLst>
                                          <p:attrName>style.visibility</p:attrName>
                                        </p:attrNameLst>
                                      </p:cBhvr>
                                      <p:to>
                                        <p:strVal val="visible"/>
                                      </p:to>
                                    </p:set>
                                    <p:anim calcmode="lin" valueType="num">
                                      <p:cBhvr additive="base">
                                        <p:cTn id="35" dur="500" fill="hold"/>
                                        <p:tgtEl>
                                          <p:spTgt spid="39"/>
                                        </p:tgtEl>
                                        <p:attrNameLst>
                                          <p:attrName>ppt_x</p:attrName>
                                        </p:attrNameLst>
                                      </p:cBhvr>
                                      <p:tavLst>
                                        <p:tav tm="0">
                                          <p:val>
                                            <p:strVal val="#ppt_x"/>
                                          </p:val>
                                        </p:tav>
                                        <p:tav tm="100000">
                                          <p:val>
                                            <p:strVal val="#ppt_x"/>
                                          </p:val>
                                        </p:tav>
                                      </p:tavLst>
                                    </p:anim>
                                    <p:anim calcmode="lin" valueType="num">
                                      <p:cBhvr additive="base">
                                        <p:cTn id="36" dur="500" fill="hold"/>
                                        <p:tgtEl>
                                          <p:spTgt spid="39"/>
                                        </p:tgtEl>
                                        <p:attrNameLst>
                                          <p:attrName>ppt_y</p:attrName>
                                        </p:attrNameLst>
                                      </p:cBhvr>
                                      <p:tavLst>
                                        <p:tav tm="0">
                                          <p:val>
                                            <p:strVal val="0-#ppt_h/2"/>
                                          </p:val>
                                        </p:tav>
                                        <p:tav tm="100000">
                                          <p:val>
                                            <p:strVal val="#ppt_y"/>
                                          </p:val>
                                        </p:tav>
                                      </p:tavLst>
                                    </p:anim>
                                  </p:childTnLst>
                                </p:cTn>
                              </p:par>
                              <p:par>
                                <p:cTn id="37" presetID="2" presetClass="entr" presetSubtype="1" fill="hold" grpId="0" nodeType="withEffect">
                                  <p:stCondLst>
                                    <p:cond delay="0"/>
                                  </p:stCondLst>
                                  <p:childTnLst>
                                    <p:set>
                                      <p:cBhvr>
                                        <p:cTn id="38" dur="1" fill="hold">
                                          <p:stCondLst>
                                            <p:cond delay="0"/>
                                          </p:stCondLst>
                                        </p:cTn>
                                        <p:tgtEl>
                                          <p:spTgt spid="38"/>
                                        </p:tgtEl>
                                        <p:attrNameLst>
                                          <p:attrName>style.visibility</p:attrName>
                                        </p:attrNameLst>
                                      </p:cBhvr>
                                      <p:to>
                                        <p:strVal val="visible"/>
                                      </p:to>
                                    </p:set>
                                    <p:anim calcmode="lin" valueType="num">
                                      <p:cBhvr additive="base">
                                        <p:cTn id="39" dur="500" fill="hold"/>
                                        <p:tgtEl>
                                          <p:spTgt spid="38"/>
                                        </p:tgtEl>
                                        <p:attrNameLst>
                                          <p:attrName>ppt_x</p:attrName>
                                        </p:attrNameLst>
                                      </p:cBhvr>
                                      <p:tavLst>
                                        <p:tav tm="0">
                                          <p:val>
                                            <p:strVal val="#ppt_x"/>
                                          </p:val>
                                        </p:tav>
                                        <p:tav tm="100000">
                                          <p:val>
                                            <p:strVal val="#ppt_x"/>
                                          </p:val>
                                        </p:tav>
                                      </p:tavLst>
                                    </p:anim>
                                    <p:anim calcmode="lin" valueType="num">
                                      <p:cBhvr additive="base">
                                        <p:cTn id="40" dur="500" fill="hold"/>
                                        <p:tgtEl>
                                          <p:spTgt spid="38"/>
                                        </p:tgtEl>
                                        <p:attrNameLst>
                                          <p:attrName>ppt_y</p:attrName>
                                        </p:attrNameLst>
                                      </p:cBhvr>
                                      <p:tavLst>
                                        <p:tav tm="0">
                                          <p:val>
                                            <p:strVal val="0-#ppt_h/2"/>
                                          </p:val>
                                        </p:tav>
                                        <p:tav tm="100000">
                                          <p:val>
                                            <p:strVal val="#ppt_y"/>
                                          </p:val>
                                        </p:tav>
                                      </p:tavLst>
                                    </p:anim>
                                  </p:childTnLst>
                                </p:cTn>
                              </p:par>
                              <p:par>
                                <p:cTn id="41" presetID="2" presetClass="entr" presetSubtype="1" fill="hold" grpId="0" nodeType="withEffect">
                                  <p:stCondLst>
                                    <p:cond delay="0"/>
                                  </p:stCondLst>
                                  <p:childTnLst>
                                    <p:set>
                                      <p:cBhvr>
                                        <p:cTn id="42" dur="1" fill="hold">
                                          <p:stCondLst>
                                            <p:cond delay="0"/>
                                          </p:stCondLst>
                                        </p:cTn>
                                        <p:tgtEl>
                                          <p:spTgt spid="37"/>
                                        </p:tgtEl>
                                        <p:attrNameLst>
                                          <p:attrName>style.visibility</p:attrName>
                                        </p:attrNameLst>
                                      </p:cBhvr>
                                      <p:to>
                                        <p:strVal val="visible"/>
                                      </p:to>
                                    </p:set>
                                    <p:anim calcmode="lin" valueType="num">
                                      <p:cBhvr additive="base">
                                        <p:cTn id="43" dur="500" fill="hold"/>
                                        <p:tgtEl>
                                          <p:spTgt spid="37"/>
                                        </p:tgtEl>
                                        <p:attrNameLst>
                                          <p:attrName>ppt_x</p:attrName>
                                        </p:attrNameLst>
                                      </p:cBhvr>
                                      <p:tavLst>
                                        <p:tav tm="0">
                                          <p:val>
                                            <p:strVal val="#ppt_x"/>
                                          </p:val>
                                        </p:tav>
                                        <p:tav tm="100000">
                                          <p:val>
                                            <p:strVal val="#ppt_x"/>
                                          </p:val>
                                        </p:tav>
                                      </p:tavLst>
                                    </p:anim>
                                    <p:anim calcmode="lin" valueType="num">
                                      <p:cBhvr additive="base">
                                        <p:cTn id="44" dur="500" fill="hold"/>
                                        <p:tgtEl>
                                          <p:spTgt spid="37"/>
                                        </p:tgtEl>
                                        <p:attrNameLst>
                                          <p:attrName>ppt_y</p:attrName>
                                        </p:attrNameLst>
                                      </p:cBhvr>
                                      <p:tavLst>
                                        <p:tav tm="0">
                                          <p:val>
                                            <p:strVal val="0-#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grpId="0" nodeType="clickEffect">
                                  <p:stCondLst>
                                    <p:cond delay="0"/>
                                  </p:stCondLst>
                                  <p:childTnLst>
                                    <p:set>
                                      <p:cBhvr>
                                        <p:cTn id="48" dur="1" fill="hold">
                                          <p:stCondLst>
                                            <p:cond delay="0"/>
                                          </p:stCondLst>
                                        </p:cTn>
                                        <p:tgtEl>
                                          <p:spTgt spid="19"/>
                                        </p:tgtEl>
                                        <p:attrNameLst>
                                          <p:attrName>style.visibility</p:attrName>
                                        </p:attrNameLst>
                                      </p:cBhvr>
                                      <p:to>
                                        <p:strVal val="visible"/>
                                      </p:to>
                                    </p:set>
                                    <p:animEffect transition="in" filter="fade">
                                      <p:cBhvr>
                                        <p:cTn id="49" dur="1000"/>
                                        <p:tgtEl>
                                          <p:spTgt spid="19"/>
                                        </p:tgtEl>
                                      </p:cBhvr>
                                    </p:animEffect>
                                    <p:anim calcmode="lin" valueType="num">
                                      <p:cBhvr>
                                        <p:cTn id="50" dur="1000" fill="hold"/>
                                        <p:tgtEl>
                                          <p:spTgt spid="19"/>
                                        </p:tgtEl>
                                        <p:attrNameLst>
                                          <p:attrName>ppt_x</p:attrName>
                                        </p:attrNameLst>
                                      </p:cBhvr>
                                      <p:tavLst>
                                        <p:tav tm="0">
                                          <p:val>
                                            <p:strVal val="#ppt_x"/>
                                          </p:val>
                                        </p:tav>
                                        <p:tav tm="100000">
                                          <p:val>
                                            <p:strVal val="#ppt_x"/>
                                          </p:val>
                                        </p:tav>
                                      </p:tavLst>
                                    </p:anim>
                                    <p:anim calcmode="lin" valueType="num">
                                      <p:cBhvr>
                                        <p:cTn id="51"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23" presetClass="entr" presetSubtype="32" fill="hold" nodeType="clickEffect">
                                  <p:stCondLst>
                                    <p:cond delay="0"/>
                                  </p:stCondLst>
                                  <p:childTnLst>
                                    <p:set>
                                      <p:cBhvr>
                                        <p:cTn id="55" dur="1" fill="hold">
                                          <p:stCondLst>
                                            <p:cond delay="0"/>
                                          </p:stCondLst>
                                        </p:cTn>
                                        <p:tgtEl>
                                          <p:spTgt spid="22"/>
                                        </p:tgtEl>
                                        <p:attrNameLst>
                                          <p:attrName>style.visibility</p:attrName>
                                        </p:attrNameLst>
                                      </p:cBhvr>
                                      <p:to>
                                        <p:strVal val="visible"/>
                                      </p:to>
                                    </p:set>
                                    <p:anim calcmode="lin" valueType="num">
                                      <p:cBhvr>
                                        <p:cTn id="56" dur="500" fill="hold"/>
                                        <p:tgtEl>
                                          <p:spTgt spid="22"/>
                                        </p:tgtEl>
                                        <p:attrNameLst>
                                          <p:attrName>ppt_w</p:attrName>
                                        </p:attrNameLst>
                                      </p:cBhvr>
                                      <p:tavLst>
                                        <p:tav tm="0">
                                          <p:val>
                                            <p:strVal val="4*#ppt_w"/>
                                          </p:val>
                                        </p:tav>
                                        <p:tav tm="100000">
                                          <p:val>
                                            <p:strVal val="#ppt_w"/>
                                          </p:val>
                                        </p:tav>
                                      </p:tavLst>
                                    </p:anim>
                                    <p:anim calcmode="lin" valueType="num">
                                      <p:cBhvr>
                                        <p:cTn id="57" dur="500" fill="hold"/>
                                        <p:tgtEl>
                                          <p:spTgt spid="22"/>
                                        </p:tgtEl>
                                        <p:attrNameLst>
                                          <p:attrName>ppt_h</p:attrName>
                                        </p:attrNameLst>
                                      </p:cBhvr>
                                      <p:tavLst>
                                        <p:tav tm="0">
                                          <p:val>
                                            <p:strVal val="4*#ppt_h"/>
                                          </p:val>
                                        </p:tav>
                                        <p:tav tm="100000">
                                          <p:val>
                                            <p:strVal val="#ppt_h"/>
                                          </p:val>
                                        </p:tav>
                                      </p:tavLst>
                                    </p:anim>
                                  </p:childTnLst>
                                </p:cTn>
                              </p:par>
                            </p:childTnLst>
                          </p:cTn>
                        </p:par>
                      </p:childTnLst>
                    </p:cTn>
                  </p:par>
                  <p:par>
                    <p:cTn id="58" fill="hold">
                      <p:stCondLst>
                        <p:cond delay="indefinite"/>
                      </p:stCondLst>
                      <p:childTnLst>
                        <p:par>
                          <p:cTn id="59" fill="hold">
                            <p:stCondLst>
                              <p:cond delay="0"/>
                            </p:stCondLst>
                            <p:childTnLst>
                              <p:par>
                                <p:cTn id="60" presetID="23" presetClass="entr" presetSubtype="32" fill="hold" nodeType="clickEffect">
                                  <p:stCondLst>
                                    <p:cond delay="0"/>
                                  </p:stCondLst>
                                  <p:childTnLst>
                                    <p:set>
                                      <p:cBhvr>
                                        <p:cTn id="61" dur="1" fill="hold">
                                          <p:stCondLst>
                                            <p:cond delay="0"/>
                                          </p:stCondLst>
                                        </p:cTn>
                                        <p:tgtEl>
                                          <p:spTgt spid="43"/>
                                        </p:tgtEl>
                                        <p:attrNameLst>
                                          <p:attrName>style.visibility</p:attrName>
                                        </p:attrNameLst>
                                      </p:cBhvr>
                                      <p:to>
                                        <p:strVal val="visible"/>
                                      </p:to>
                                    </p:set>
                                    <p:anim calcmode="lin" valueType="num">
                                      <p:cBhvr>
                                        <p:cTn id="62" dur="500" fill="hold"/>
                                        <p:tgtEl>
                                          <p:spTgt spid="43"/>
                                        </p:tgtEl>
                                        <p:attrNameLst>
                                          <p:attrName>ppt_w</p:attrName>
                                        </p:attrNameLst>
                                      </p:cBhvr>
                                      <p:tavLst>
                                        <p:tav tm="0">
                                          <p:val>
                                            <p:strVal val="4*#ppt_w"/>
                                          </p:val>
                                        </p:tav>
                                        <p:tav tm="100000">
                                          <p:val>
                                            <p:strVal val="#ppt_w"/>
                                          </p:val>
                                        </p:tav>
                                      </p:tavLst>
                                    </p:anim>
                                    <p:anim calcmode="lin" valueType="num">
                                      <p:cBhvr>
                                        <p:cTn id="63" dur="500" fill="hold"/>
                                        <p:tgtEl>
                                          <p:spTgt spid="43"/>
                                        </p:tgtEl>
                                        <p:attrNameLst>
                                          <p:attrName>ppt_h</p:attrName>
                                        </p:attrNameLst>
                                      </p:cBhvr>
                                      <p:tavLst>
                                        <p:tav tm="0">
                                          <p:val>
                                            <p:strVal val="4*#ppt_h"/>
                                          </p:val>
                                        </p:tav>
                                        <p:tav tm="100000">
                                          <p:val>
                                            <p:strVal val="#ppt_h"/>
                                          </p:val>
                                        </p:tav>
                                      </p:tavLst>
                                    </p:anim>
                                  </p:childTnLst>
                                </p:cTn>
                              </p:par>
                            </p:childTnLst>
                          </p:cTn>
                        </p:par>
                      </p:childTnLst>
                    </p:cTn>
                  </p:par>
                  <p:par>
                    <p:cTn id="64" fill="hold">
                      <p:stCondLst>
                        <p:cond delay="indefinite"/>
                      </p:stCondLst>
                      <p:childTnLst>
                        <p:par>
                          <p:cTn id="65" fill="hold">
                            <p:stCondLst>
                              <p:cond delay="0"/>
                            </p:stCondLst>
                            <p:childTnLst>
                              <p:par>
                                <p:cTn id="66" presetID="23" presetClass="entr" presetSubtype="32" fill="hold" nodeType="clickEffect">
                                  <p:stCondLst>
                                    <p:cond delay="0"/>
                                  </p:stCondLst>
                                  <p:childTnLst>
                                    <p:set>
                                      <p:cBhvr>
                                        <p:cTn id="67" dur="1" fill="hold">
                                          <p:stCondLst>
                                            <p:cond delay="0"/>
                                          </p:stCondLst>
                                        </p:cTn>
                                        <p:tgtEl>
                                          <p:spTgt spid="33"/>
                                        </p:tgtEl>
                                        <p:attrNameLst>
                                          <p:attrName>style.visibility</p:attrName>
                                        </p:attrNameLst>
                                      </p:cBhvr>
                                      <p:to>
                                        <p:strVal val="visible"/>
                                      </p:to>
                                    </p:set>
                                    <p:anim calcmode="lin" valueType="num">
                                      <p:cBhvr>
                                        <p:cTn id="68" dur="500" fill="hold"/>
                                        <p:tgtEl>
                                          <p:spTgt spid="33"/>
                                        </p:tgtEl>
                                        <p:attrNameLst>
                                          <p:attrName>ppt_w</p:attrName>
                                        </p:attrNameLst>
                                      </p:cBhvr>
                                      <p:tavLst>
                                        <p:tav tm="0">
                                          <p:val>
                                            <p:strVal val="4*#ppt_w"/>
                                          </p:val>
                                        </p:tav>
                                        <p:tav tm="100000">
                                          <p:val>
                                            <p:strVal val="#ppt_w"/>
                                          </p:val>
                                        </p:tav>
                                      </p:tavLst>
                                    </p:anim>
                                    <p:anim calcmode="lin" valueType="num">
                                      <p:cBhvr>
                                        <p:cTn id="69" dur="500" fill="hold"/>
                                        <p:tgtEl>
                                          <p:spTgt spid="33"/>
                                        </p:tgtEl>
                                        <p:attrNameLst>
                                          <p:attrName>ppt_h</p:attrName>
                                        </p:attrNameLst>
                                      </p:cBhvr>
                                      <p:tavLst>
                                        <p:tav tm="0">
                                          <p:val>
                                            <p:strVal val="4*#ppt_h"/>
                                          </p:val>
                                        </p:tav>
                                        <p:tav tm="100000">
                                          <p:val>
                                            <p:strVal val="#ppt_h"/>
                                          </p:val>
                                        </p:tav>
                                      </p:tavLst>
                                    </p:anim>
                                  </p:childTnLst>
                                </p:cTn>
                              </p:par>
                            </p:childTnLst>
                          </p:cTn>
                        </p:par>
                      </p:childTnLst>
                    </p:cTn>
                  </p:par>
                  <p:par>
                    <p:cTn id="70" fill="hold">
                      <p:stCondLst>
                        <p:cond delay="indefinite"/>
                      </p:stCondLst>
                      <p:childTnLst>
                        <p:par>
                          <p:cTn id="71" fill="hold">
                            <p:stCondLst>
                              <p:cond delay="0"/>
                            </p:stCondLst>
                            <p:childTnLst>
                              <p:par>
                                <p:cTn id="72" presetID="23" presetClass="entr" presetSubtype="32" fill="hold" nodeType="clickEffect">
                                  <p:stCondLst>
                                    <p:cond delay="0"/>
                                  </p:stCondLst>
                                  <p:childTnLst>
                                    <p:set>
                                      <p:cBhvr>
                                        <p:cTn id="73" dur="1" fill="hold">
                                          <p:stCondLst>
                                            <p:cond delay="0"/>
                                          </p:stCondLst>
                                        </p:cTn>
                                        <p:tgtEl>
                                          <p:spTgt spid="46"/>
                                        </p:tgtEl>
                                        <p:attrNameLst>
                                          <p:attrName>style.visibility</p:attrName>
                                        </p:attrNameLst>
                                      </p:cBhvr>
                                      <p:to>
                                        <p:strVal val="visible"/>
                                      </p:to>
                                    </p:set>
                                    <p:anim calcmode="lin" valueType="num">
                                      <p:cBhvr>
                                        <p:cTn id="74" dur="500" fill="hold"/>
                                        <p:tgtEl>
                                          <p:spTgt spid="46"/>
                                        </p:tgtEl>
                                        <p:attrNameLst>
                                          <p:attrName>ppt_w</p:attrName>
                                        </p:attrNameLst>
                                      </p:cBhvr>
                                      <p:tavLst>
                                        <p:tav tm="0">
                                          <p:val>
                                            <p:strVal val="4*#ppt_w"/>
                                          </p:val>
                                        </p:tav>
                                        <p:tav tm="100000">
                                          <p:val>
                                            <p:strVal val="#ppt_w"/>
                                          </p:val>
                                        </p:tav>
                                      </p:tavLst>
                                    </p:anim>
                                    <p:anim calcmode="lin" valueType="num">
                                      <p:cBhvr>
                                        <p:cTn id="75" dur="500" fill="hold"/>
                                        <p:tgtEl>
                                          <p:spTgt spid="46"/>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bldLvl="0" animBg="1"/>
      <p:bldP spid="15" grpId="0" bldLvl="0" animBg="1"/>
      <p:bldP spid="16" grpId="0" bldLvl="0" animBg="1"/>
      <p:bldP spid="17" grpId="0" bldLvl="0" animBg="1"/>
      <p:bldP spid="19" grpId="0"/>
      <p:bldP spid="37" grpId="0" bldLvl="0" animBg="1"/>
      <p:bldP spid="38" grpId="0" bldLvl="0" animBg="1"/>
      <p:bldP spid="39" grpId="0" bldLvl="0" animBg="1"/>
      <p:bldP spid="40" grpId="0" bldLvl="0" animBg="1"/>
      <p:bldP spid="41" grpId="0" bldLvl="0" animBg="1"/>
    </p:bld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ECEFF1"/>
        </a:solidFill>
        <a:effectLst/>
      </p:bgPr>
    </p:bg>
    <p:spTree>
      <p:nvGrpSpPr>
        <p:cNvPr id="1" name=""/>
        <p:cNvGrpSpPr/>
        <p:nvPr/>
      </p:nvGrpSpPr>
      <p:grpSpPr>
        <a:xfrm>
          <a:off x="0" y="0"/>
          <a:ext cx="0" cy="0"/>
          <a:chOff x="0" y="0"/>
          <a:chExt cx="0" cy="0"/>
        </a:xfrm>
      </p:grpSpPr>
      <p:sp>
        <p:nvSpPr>
          <p:cNvPr id="38" name="FLYING IMPRESSION FID FEIZHAO    qq:1964271550"/>
          <p:cNvSpPr txBox="1"/>
          <p:nvPr/>
        </p:nvSpPr>
        <p:spPr>
          <a:xfrm>
            <a:off x="4222989" y="261476"/>
            <a:ext cx="3764915" cy="398780"/>
          </a:xfrm>
          <a:prstGeom prst="rect">
            <a:avLst/>
          </a:prstGeom>
          <a:noFill/>
        </p:spPr>
        <p:txBody>
          <a:bodyPr wrap="none" rtlCol="0">
            <a:spAutoFit/>
          </a:bodyPr>
          <a:lstStyle/>
          <a:p>
            <a:pPr algn="ctr"/>
            <a:r>
              <a:rPr lang="zh-CN" altLang="en-US" sz="2000" b="1" dirty="0">
                <a:solidFill>
                  <a:srgbClr val="364555"/>
                </a:solidFill>
                <a:latin typeface="微软雅黑" panose="020B0503020204020204" pitchFamily="34" charset="-122"/>
                <a:ea typeface="微软雅黑" panose="020B0503020204020204" pitchFamily="34" charset="-122"/>
              </a:rPr>
              <a:t>什么是</a:t>
            </a:r>
            <a:r>
              <a:rPr lang="en-US" altLang="zh-CN" sz="2000" b="1" dirty="0">
                <a:solidFill>
                  <a:srgbClr val="364555"/>
                </a:solidFill>
                <a:latin typeface="微软雅黑" panose="020B0503020204020204" pitchFamily="34" charset="-122"/>
                <a:ea typeface="微软雅黑" panose="020B0503020204020204" pitchFamily="34" charset="-122"/>
              </a:rPr>
              <a:t>Android</a:t>
            </a:r>
            <a:r>
              <a:rPr lang="zh-CN" altLang="en-US" sz="2000" b="1" dirty="0">
                <a:solidFill>
                  <a:srgbClr val="364555"/>
                </a:solidFill>
                <a:latin typeface="微软雅黑" panose="020B0503020204020204" pitchFamily="34" charset="-122"/>
                <a:ea typeface="微软雅黑" panose="020B0503020204020204" pitchFamily="34" charset="-122"/>
              </a:rPr>
              <a:t>动态加载技术？</a:t>
            </a:r>
            <a:endParaRPr lang="zh-CN" altLang="en-US" sz="2000" b="1" dirty="0">
              <a:solidFill>
                <a:srgbClr val="364555"/>
              </a:solidFill>
              <a:latin typeface="微软雅黑" panose="020B0503020204020204" pitchFamily="34" charset="-122"/>
              <a:ea typeface="微软雅黑" panose="020B0503020204020204" pitchFamily="34" charset="-122"/>
            </a:endParaRPr>
          </a:p>
        </p:txBody>
      </p:sp>
      <p:sp>
        <p:nvSpPr>
          <p:cNvPr id="44" name="FLYING IMPRESSION FID FEIZHAO    qq:1964271550"/>
          <p:cNvSpPr/>
          <p:nvPr/>
        </p:nvSpPr>
        <p:spPr bwMode="auto">
          <a:xfrm>
            <a:off x="12003248" y="0"/>
            <a:ext cx="188752" cy="1284795"/>
          </a:xfrm>
          <a:prstGeom prst="rect">
            <a:avLst/>
          </a:prstGeom>
          <a:solidFill>
            <a:srgbClr val="33C3A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 name="FLYING IMPRESSION FID FEIZHAO    qq:1964271550"/>
          <p:cNvSpPr/>
          <p:nvPr/>
        </p:nvSpPr>
        <p:spPr bwMode="auto">
          <a:xfrm>
            <a:off x="12003248" y="1392341"/>
            <a:ext cx="188752" cy="1284795"/>
          </a:xfrm>
          <a:prstGeom prst="rect">
            <a:avLst/>
          </a:prstGeom>
          <a:solidFill>
            <a:srgbClr val="FCB0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 name="FLYING IMPRESSION FID FEIZHAO    qq:1964271550"/>
          <p:cNvSpPr/>
          <p:nvPr/>
        </p:nvSpPr>
        <p:spPr bwMode="auto">
          <a:xfrm>
            <a:off x="12003248" y="2786603"/>
            <a:ext cx="188752" cy="1284795"/>
          </a:xfrm>
          <a:prstGeom prst="rect">
            <a:avLst/>
          </a:prstGeom>
          <a:solidFill>
            <a:srgbClr val="EB5F5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 name="FLYING IMPRESSION FID FEIZHAO    qq:1964271550"/>
          <p:cNvSpPr/>
          <p:nvPr/>
        </p:nvSpPr>
        <p:spPr bwMode="auto">
          <a:xfrm>
            <a:off x="12003248" y="4180864"/>
            <a:ext cx="188752" cy="1284795"/>
          </a:xfrm>
          <a:prstGeom prst="rect">
            <a:avLst/>
          </a:prstGeom>
          <a:solidFill>
            <a:srgbClr val="52C2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 name="FLYING IMPRESSION FID FEIZHAO    qq:1964271550"/>
          <p:cNvSpPr/>
          <p:nvPr/>
        </p:nvSpPr>
        <p:spPr bwMode="auto">
          <a:xfrm>
            <a:off x="12003248" y="5575125"/>
            <a:ext cx="188752" cy="1282874"/>
          </a:xfrm>
          <a:prstGeom prst="rect">
            <a:avLst/>
          </a:prstGeom>
          <a:solidFill>
            <a:srgbClr val="36455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 name="FLYING IMPRESSION FID FEIZHAO    qq:1964271550"/>
          <p:cNvSpPr/>
          <p:nvPr/>
        </p:nvSpPr>
        <p:spPr bwMode="auto">
          <a:xfrm flipV="1">
            <a:off x="0" y="5573204"/>
            <a:ext cx="188752" cy="1284795"/>
          </a:xfrm>
          <a:prstGeom prst="rect">
            <a:avLst/>
          </a:prstGeom>
          <a:solidFill>
            <a:srgbClr val="33C3A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0" name="FLYING IMPRESSION FID FEIZHAO    qq:1964271550"/>
          <p:cNvSpPr/>
          <p:nvPr/>
        </p:nvSpPr>
        <p:spPr bwMode="auto">
          <a:xfrm flipV="1">
            <a:off x="0" y="4180863"/>
            <a:ext cx="188752" cy="1284795"/>
          </a:xfrm>
          <a:prstGeom prst="rect">
            <a:avLst/>
          </a:prstGeom>
          <a:solidFill>
            <a:srgbClr val="FCB0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1" name="FLYING IMPRESSION FID FEIZHAO    qq:1964271550"/>
          <p:cNvSpPr/>
          <p:nvPr/>
        </p:nvSpPr>
        <p:spPr bwMode="auto">
          <a:xfrm flipV="1">
            <a:off x="0" y="2786601"/>
            <a:ext cx="188752" cy="1284795"/>
          </a:xfrm>
          <a:prstGeom prst="rect">
            <a:avLst/>
          </a:prstGeom>
          <a:solidFill>
            <a:srgbClr val="EB5F5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2" name="FLYING IMPRESSION FID FEIZHAO    qq:1964271550"/>
          <p:cNvSpPr/>
          <p:nvPr/>
        </p:nvSpPr>
        <p:spPr bwMode="auto">
          <a:xfrm flipV="1">
            <a:off x="0" y="1392340"/>
            <a:ext cx="188752" cy="1284795"/>
          </a:xfrm>
          <a:prstGeom prst="rect">
            <a:avLst/>
          </a:prstGeom>
          <a:solidFill>
            <a:srgbClr val="52C2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3" name="FLYING IMPRESSION FID FEIZHAO    qq:1964271550"/>
          <p:cNvSpPr/>
          <p:nvPr/>
        </p:nvSpPr>
        <p:spPr bwMode="auto">
          <a:xfrm flipV="1">
            <a:off x="0" y="0"/>
            <a:ext cx="188752" cy="1282874"/>
          </a:xfrm>
          <a:prstGeom prst="rect">
            <a:avLst/>
          </a:prstGeom>
          <a:solidFill>
            <a:srgbClr val="36455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pic>
        <p:nvPicPr>
          <p:cNvPr id="58" name="图片 57" descr="maniulogo"/>
          <p:cNvPicPr>
            <a:picLocks noChangeAspect="1"/>
          </p:cNvPicPr>
          <p:nvPr/>
        </p:nvPicPr>
        <p:blipFill>
          <a:blip r:embed="rId1"/>
          <a:stretch>
            <a:fillRect/>
          </a:stretch>
        </p:blipFill>
        <p:spPr>
          <a:xfrm>
            <a:off x="10289540" y="137160"/>
            <a:ext cx="1595120" cy="523240"/>
          </a:xfrm>
          <a:prstGeom prst="rect">
            <a:avLst/>
          </a:prstGeom>
        </p:spPr>
      </p:pic>
      <p:cxnSp>
        <p:nvCxnSpPr>
          <p:cNvPr id="2" name="FLYING IMPRESSION FID FEIZHAO    qq:1964271550"/>
          <p:cNvCxnSpPr/>
          <p:nvPr/>
        </p:nvCxnSpPr>
        <p:spPr>
          <a:xfrm>
            <a:off x="5987601" y="829991"/>
            <a:ext cx="235688" cy="0"/>
          </a:xfrm>
          <a:prstGeom prst="line">
            <a:avLst/>
          </a:prstGeom>
          <a:ln w="28575" cap="rnd">
            <a:solidFill>
              <a:srgbClr val="EB5F56"/>
            </a:solidFill>
          </a:ln>
        </p:spPr>
        <p:style>
          <a:lnRef idx="1">
            <a:schemeClr val="accent1"/>
          </a:lnRef>
          <a:fillRef idx="0">
            <a:schemeClr val="accent1"/>
          </a:fillRef>
          <a:effectRef idx="0">
            <a:schemeClr val="accent1"/>
          </a:effectRef>
          <a:fontRef idx="minor">
            <a:schemeClr val="tx1"/>
          </a:fontRef>
        </p:style>
      </p:cxnSp>
      <p:sp>
        <p:nvSpPr>
          <p:cNvPr id="4" name="圆角矩形 3"/>
          <p:cNvSpPr/>
          <p:nvPr/>
        </p:nvSpPr>
        <p:spPr>
          <a:xfrm>
            <a:off x="1294765" y="1037590"/>
            <a:ext cx="2112645" cy="501650"/>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文本框 4"/>
          <p:cNvSpPr txBox="1"/>
          <p:nvPr/>
        </p:nvSpPr>
        <p:spPr>
          <a:xfrm>
            <a:off x="1466215" y="1128395"/>
            <a:ext cx="1800860" cy="368300"/>
          </a:xfrm>
          <a:prstGeom prst="rect">
            <a:avLst/>
          </a:prstGeom>
          <a:noFill/>
        </p:spPr>
        <p:txBody>
          <a:bodyPr wrap="square" rtlCol="0">
            <a:spAutoFit/>
          </a:bodyPr>
          <a:p>
            <a:r>
              <a:rPr lang="zh-CN" altLang="en-US" b="1">
                <a:solidFill>
                  <a:schemeClr val="bg1"/>
                </a:solidFill>
              </a:rPr>
              <a:t>动态加载的定义</a:t>
            </a:r>
            <a:endParaRPr lang="zh-CN" altLang="en-US" b="1">
              <a:solidFill>
                <a:schemeClr val="bg1"/>
              </a:solidFill>
            </a:endParaRPr>
          </a:p>
        </p:txBody>
      </p:sp>
      <p:sp>
        <p:nvSpPr>
          <p:cNvPr id="9" name="圆角矩形 8"/>
          <p:cNvSpPr/>
          <p:nvPr/>
        </p:nvSpPr>
        <p:spPr>
          <a:xfrm>
            <a:off x="1297305" y="4133850"/>
            <a:ext cx="2640965" cy="501650"/>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0" name="文本框 9"/>
          <p:cNvSpPr txBox="1"/>
          <p:nvPr/>
        </p:nvSpPr>
        <p:spPr>
          <a:xfrm>
            <a:off x="1566545" y="4233545"/>
            <a:ext cx="2251710" cy="368300"/>
          </a:xfrm>
          <a:prstGeom prst="rect">
            <a:avLst/>
          </a:prstGeom>
          <a:noFill/>
        </p:spPr>
        <p:txBody>
          <a:bodyPr wrap="none" rtlCol="0">
            <a:spAutoFit/>
          </a:bodyPr>
          <a:p>
            <a:pPr algn="l"/>
            <a:r>
              <a:rPr lang="zh-CN" altLang="en-US" b="1">
                <a:solidFill>
                  <a:schemeClr val="bg1"/>
                </a:solidFill>
                <a:sym typeface="+mn-ea"/>
              </a:rPr>
              <a:t>动态加载什么文件？</a:t>
            </a:r>
            <a:endParaRPr lang="zh-CN" altLang="en-US" b="1">
              <a:solidFill>
                <a:schemeClr val="bg1"/>
              </a:solidFill>
            </a:endParaRPr>
          </a:p>
        </p:txBody>
      </p:sp>
      <p:sp>
        <p:nvSpPr>
          <p:cNvPr id="11" name="文本框 10"/>
          <p:cNvSpPr txBox="1"/>
          <p:nvPr/>
        </p:nvSpPr>
        <p:spPr>
          <a:xfrm>
            <a:off x="1466215" y="1819275"/>
            <a:ext cx="8966835" cy="1337945"/>
          </a:xfrm>
          <a:prstGeom prst="rect">
            <a:avLst/>
          </a:prstGeom>
          <a:noFill/>
        </p:spPr>
        <p:txBody>
          <a:bodyPr wrap="square" rtlCol="0" anchor="t">
            <a:spAutoFit/>
          </a:bodyPr>
          <a:p>
            <a:pPr fontAlgn="auto">
              <a:lnSpc>
                <a:spcPct val="150000"/>
              </a:lnSpc>
            </a:pPr>
            <a:r>
              <a:rPr lang="en-US" altLang="zh-CN"/>
              <a:t>         </a:t>
            </a:r>
            <a:r>
              <a:rPr lang="zh-CN" altLang="en-US"/>
              <a:t>Android中动态加载的核心思想是动态调用外部的 dex文件。极端的情况下，Android APK自身带有的Dex文件只是一个程序的入口（或者说空壳），所有的功能都通过从服务器下载最新的Dex文件完成;</a:t>
            </a:r>
            <a:endParaRPr lang="zh-CN" altLang="en-US"/>
          </a:p>
        </p:txBody>
      </p:sp>
      <p:sp>
        <p:nvSpPr>
          <p:cNvPr id="12" name="文本框 11"/>
          <p:cNvSpPr txBox="1"/>
          <p:nvPr/>
        </p:nvSpPr>
        <p:spPr>
          <a:xfrm>
            <a:off x="1492250" y="3437255"/>
            <a:ext cx="7364730" cy="368300"/>
          </a:xfrm>
          <a:prstGeom prst="rect">
            <a:avLst/>
          </a:prstGeom>
          <a:noFill/>
        </p:spPr>
        <p:txBody>
          <a:bodyPr wrap="none" rtlCol="0">
            <a:spAutoFit/>
          </a:bodyPr>
          <a:p>
            <a:pPr marL="285750" indent="-285750" algn="l">
              <a:buClr>
                <a:srgbClr val="00B0F0"/>
              </a:buClr>
              <a:buFont typeface="Wingdings" panose="05000000000000000000" charset="0"/>
              <a:buChar char="u"/>
            </a:pPr>
            <a:r>
              <a:rPr lang="zh-CN" altLang="en-US" b="1"/>
              <a:t>应用在运行的时候去加载一些本地的可执行文件实现一些特定的功能</a:t>
            </a:r>
            <a:endParaRPr lang="zh-CN" altLang="en-US" b="1"/>
          </a:p>
        </p:txBody>
      </p:sp>
      <p:sp>
        <p:nvSpPr>
          <p:cNvPr id="13" name="文本框 12"/>
          <p:cNvSpPr txBox="1"/>
          <p:nvPr/>
        </p:nvSpPr>
        <p:spPr>
          <a:xfrm>
            <a:off x="1492250" y="4996180"/>
            <a:ext cx="7938135" cy="922020"/>
          </a:xfrm>
          <a:prstGeom prst="rect">
            <a:avLst/>
          </a:prstGeom>
          <a:noFill/>
        </p:spPr>
        <p:txBody>
          <a:bodyPr wrap="square" rtlCol="0" anchor="t">
            <a:spAutoFit/>
          </a:bodyPr>
          <a:p>
            <a:pPr marL="285750" indent="-285750" fontAlgn="auto">
              <a:lnSpc>
                <a:spcPct val="150000"/>
              </a:lnSpc>
              <a:buClr>
                <a:srgbClr val="00B0F0"/>
              </a:buClr>
              <a:buFont typeface="Wingdings" panose="05000000000000000000" charset="0"/>
              <a:buChar char="l"/>
            </a:pPr>
            <a:r>
              <a:rPr lang="zh-CN" altLang="en-US"/>
              <a:t>动态加载so库；</a:t>
            </a:r>
            <a:endParaRPr lang="zh-CN" altLang="en-US"/>
          </a:p>
          <a:p>
            <a:pPr marL="285750" indent="-285750" fontAlgn="auto">
              <a:lnSpc>
                <a:spcPct val="150000"/>
              </a:lnSpc>
              <a:buClr>
                <a:srgbClr val="00B0F0"/>
              </a:buClr>
              <a:buFont typeface="Wingdings" panose="05000000000000000000" charset="0"/>
              <a:buChar char="l"/>
            </a:pPr>
            <a:r>
              <a:rPr lang="zh-CN" altLang="en-US"/>
              <a:t>动态加载dex/jar/apk文件；</a:t>
            </a:r>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ECEFF1"/>
        </a:solidFill>
        <a:effectLst/>
      </p:bgPr>
    </p:bg>
    <p:spTree>
      <p:nvGrpSpPr>
        <p:cNvPr id="1" name=""/>
        <p:cNvGrpSpPr/>
        <p:nvPr/>
      </p:nvGrpSpPr>
      <p:grpSpPr>
        <a:xfrm>
          <a:off x="0" y="0"/>
          <a:ext cx="0" cy="0"/>
          <a:chOff x="0" y="0"/>
          <a:chExt cx="0" cy="0"/>
        </a:xfrm>
      </p:grpSpPr>
      <p:sp>
        <p:nvSpPr>
          <p:cNvPr id="38" name="FLYING IMPRESSION FID FEIZHAO    qq:1964271550"/>
          <p:cNvSpPr txBox="1"/>
          <p:nvPr/>
        </p:nvSpPr>
        <p:spPr>
          <a:xfrm>
            <a:off x="4617006" y="261476"/>
            <a:ext cx="2976880" cy="398780"/>
          </a:xfrm>
          <a:prstGeom prst="rect">
            <a:avLst/>
          </a:prstGeom>
          <a:noFill/>
        </p:spPr>
        <p:txBody>
          <a:bodyPr wrap="none" rtlCol="0">
            <a:spAutoFit/>
          </a:bodyPr>
          <a:lstStyle/>
          <a:p>
            <a:pPr algn="ctr"/>
            <a:r>
              <a:rPr lang="zh-CN" altLang="en-US" sz="2000" b="1" dirty="0">
                <a:solidFill>
                  <a:srgbClr val="364555"/>
                </a:solidFill>
                <a:latin typeface="微软雅黑" panose="020B0503020204020204" pitchFamily="34" charset="-122"/>
                <a:ea typeface="微软雅黑" panose="020B0503020204020204" pitchFamily="34" charset="-122"/>
              </a:rPr>
              <a:t>网易云换肤的实现步骤？</a:t>
            </a:r>
            <a:endParaRPr lang="zh-CN" altLang="en-US" sz="2000" b="1" dirty="0">
              <a:solidFill>
                <a:srgbClr val="364555"/>
              </a:solidFill>
              <a:latin typeface="微软雅黑" panose="020B0503020204020204" pitchFamily="34" charset="-122"/>
              <a:ea typeface="微软雅黑" panose="020B0503020204020204" pitchFamily="34" charset="-122"/>
            </a:endParaRPr>
          </a:p>
        </p:txBody>
      </p:sp>
      <p:cxnSp>
        <p:nvCxnSpPr>
          <p:cNvPr id="40" name="FLYING IMPRESSION FID FEIZHAO    qq:1964271550"/>
          <p:cNvCxnSpPr/>
          <p:nvPr/>
        </p:nvCxnSpPr>
        <p:spPr>
          <a:xfrm>
            <a:off x="5987601" y="829991"/>
            <a:ext cx="235688" cy="0"/>
          </a:xfrm>
          <a:prstGeom prst="line">
            <a:avLst/>
          </a:prstGeom>
          <a:ln w="28575" cap="rnd">
            <a:solidFill>
              <a:srgbClr val="EB5F56"/>
            </a:solidFill>
          </a:ln>
        </p:spPr>
        <p:style>
          <a:lnRef idx="1">
            <a:schemeClr val="accent1"/>
          </a:lnRef>
          <a:fillRef idx="0">
            <a:schemeClr val="accent1"/>
          </a:fillRef>
          <a:effectRef idx="0">
            <a:schemeClr val="accent1"/>
          </a:effectRef>
          <a:fontRef idx="minor">
            <a:schemeClr val="tx1"/>
          </a:fontRef>
        </p:style>
      </p:cxnSp>
      <p:sp>
        <p:nvSpPr>
          <p:cNvPr id="44" name="FLYING IMPRESSION FID FEIZHAO    qq:1964271550"/>
          <p:cNvSpPr/>
          <p:nvPr/>
        </p:nvSpPr>
        <p:spPr bwMode="auto">
          <a:xfrm>
            <a:off x="12003248" y="0"/>
            <a:ext cx="188752" cy="1284795"/>
          </a:xfrm>
          <a:prstGeom prst="rect">
            <a:avLst/>
          </a:prstGeom>
          <a:solidFill>
            <a:srgbClr val="33C3A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 name="FLYING IMPRESSION FID FEIZHAO    qq:1964271550"/>
          <p:cNvSpPr/>
          <p:nvPr/>
        </p:nvSpPr>
        <p:spPr bwMode="auto">
          <a:xfrm>
            <a:off x="12003248" y="1392341"/>
            <a:ext cx="188752" cy="1284795"/>
          </a:xfrm>
          <a:prstGeom prst="rect">
            <a:avLst/>
          </a:prstGeom>
          <a:solidFill>
            <a:srgbClr val="FCB0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 name="FLYING IMPRESSION FID FEIZHAO    qq:1964271550"/>
          <p:cNvSpPr/>
          <p:nvPr/>
        </p:nvSpPr>
        <p:spPr bwMode="auto">
          <a:xfrm>
            <a:off x="12003248" y="2786603"/>
            <a:ext cx="188752" cy="1284795"/>
          </a:xfrm>
          <a:prstGeom prst="rect">
            <a:avLst/>
          </a:prstGeom>
          <a:solidFill>
            <a:srgbClr val="EB5F5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 name="FLYING IMPRESSION FID FEIZHAO    qq:1964271550"/>
          <p:cNvSpPr/>
          <p:nvPr/>
        </p:nvSpPr>
        <p:spPr bwMode="auto">
          <a:xfrm>
            <a:off x="12003248" y="4180864"/>
            <a:ext cx="188752" cy="1284795"/>
          </a:xfrm>
          <a:prstGeom prst="rect">
            <a:avLst/>
          </a:prstGeom>
          <a:solidFill>
            <a:srgbClr val="52C2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 name="FLYING IMPRESSION FID FEIZHAO    qq:1964271550"/>
          <p:cNvSpPr/>
          <p:nvPr/>
        </p:nvSpPr>
        <p:spPr bwMode="auto">
          <a:xfrm>
            <a:off x="12003248" y="5575125"/>
            <a:ext cx="188752" cy="1282874"/>
          </a:xfrm>
          <a:prstGeom prst="rect">
            <a:avLst/>
          </a:prstGeom>
          <a:solidFill>
            <a:srgbClr val="36455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 name="FLYING IMPRESSION FID FEIZHAO    qq:1964271550"/>
          <p:cNvSpPr/>
          <p:nvPr/>
        </p:nvSpPr>
        <p:spPr bwMode="auto">
          <a:xfrm flipV="1">
            <a:off x="0" y="5573204"/>
            <a:ext cx="188752" cy="1284795"/>
          </a:xfrm>
          <a:prstGeom prst="rect">
            <a:avLst/>
          </a:prstGeom>
          <a:solidFill>
            <a:srgbClr val="33C3A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0" name="FLYING IMPRESSION FID FEIZHAO    qq:1964271550"/>
          <p:cNvSpPr/>
          <p:nvPr/>
        </p:nvSpPr>
        <p:spPr bwMode="auto">
          <a:xfrm flipV="1">
            <a:off x="0" y="4180863"/>
            <a:ext cx="188752" cy="1284795"/>
          </a:xfrm>
          <a:prstGeom prst="rect">
            <a:avLst/>
          </a:prstGeom>
          <a:solidFill>
            <a:srgbClr val="FCB0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1" name="FLYING IMPRESSION FID FEIZHAO    qq:1964271550"/>
          <p:cNvSpPr/>
          <p:nvPr/>
        </p:nvSpPr>
        <p:spPr bwMode="auto">
          <a:xfrm flipV="1">
            <a:off x="0" y="2786601"/>
            <a:ext cx="188752" cy="1284795"/>
          </a:xfrm>
          <a:prstGeom prst="rect">
            <a:avLst/>
          </a:prstGeom>
          <a:solidFill>
            <a:srgbClr val="EB5F5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2" name="FLYING IMPRESSION FID FEIZHAO    qq:1964271550"/>
          <p:cNvSpPr/>
          <p:nvPr/>
        </p:nvSpPr>
        <p:spPr bwMode="auto">
          <a:xfrm flipV="1">
            <a:off x="0" y="1392340"/>
            <a:ext cx="188752" cy="1284795"/>
          </a:xfrm>
          <a:prstGeom prst="rect">
            <a:avLst/>
          </a:prstGeom>
          <a:solidFill>
            <a:srgbClr val="52C2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3" name="FLYING IMPRESSION FID FEIZHAO    qq:1964271550"/>
          <p:cNvSpPr/>
          <p:nvPr/>
        </p:nvSpPr>
        <p:spPr bwMode="auto">
          <a:xfrm flipV="1">
            <a:off x="0" y="0"/>
            <a:ext cx="188752" cy="1282874"/>
          </a:xfrm>
          <a:prstGeom prst="rect">
            <a:avLst/>
          </a:prstGeom>
          <a:solidFill>
            <a:srgbClr val="36455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pic>
        <p:nvPicPr>
          <p:cNvPr id="58" name="图片 57" descr="maniulogo"/>
          <p:cNvPicPr>
            <a:picLocks noChangeAspect="1"/>
          </p:cNvPicPr>
          <p:nvPr/>
        </p:nvPicPr>
        <p:blipFill>
          <a:blip r:embed="rId1"/>
          <a:stretch>
            <a:fillRect/>
          </a:stretch>
        </p:blipFill>
        <p:spPr>
          <a:xfrm>
            <a:off x="10289540" y="137160"/>
            <a:ext cx="1595120" cy="523240"/>
          </a:xfrm>
          <a:prstGeom prst="rect">
            <a:avLst/>
          </a:prstGeom>
        </p:spPr>
      </p:pic>
      <p:pic>
        <p:nvPicPr>
          <p:cNvPr id="66" name="图片 65" descr="timg"/>
          <p:cNvPicPr>
            <a:picLocks noChangeAspect="1"/>
          </p:cNvPicPr>
          <p:nvPr/>
        </p:nvPicPr>
        <p:blipFill>
          <a:blip r:embed="rId2"/>
          <a:stretch>
            <a:fillRect/>
          </a:stretch>
        </p:blipFill>
        <p:spPr>
          <a:xfrm>
            <a:off x="1581150" y="2863215"/>
            <a:ext cx="934720" cy="934720"/>
          </a:xfrm>
          <a:prstGeom prst="rect">
            <a:avLst/>
          </a:prstGeom>
        </p:spPr>
      </p:pic>
      <p:sp>
        <p:nvSpPr>
          <p:cNvPr id="67" name="椭圆 66"/>
          <p:cNvSpPr/>
          <p:nvPr/>
        </p:nvSpPr>
        <p:spPr>
          <a:xfrm>
            <a:off x="1399540" y="2204085"/>
            <a:ext cx="471170" cy="471170"/>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8" name="文本框 67"/>
          <p:cNvSpPr txBox="1"/>
          <p:nvPr/>
        </p:nvSpPr>
        <p:spPr>
          <a:xfrm>
            <a:off x="1475105" y="2207260"/>
            <a:ext cx="337185" cy="460375"/>
          </a:xfrm>
          <a:prstGeom prst="rect">
            <a:avLst/>
          </a:prstGeom>
          <a:noFill/>
        </p:spPr>
        <p:txBody>
          <a:bodyPr wrap="none" rtlCol="0">
            <a:spAutoFit/>
          </a:bodyPr>
          <a:p>
            <a:r>
              <a:rPr lang="en-US" altLang="zh-CN" sz="2400" b="1">
                <a:solidFill>
                  <a:schemeClr val="bg1"/>
                </a:solidFill>
              </a:rPr>
              <a:t>1</a:t>
            </a:r>
            <a:endParaRPr lang="en-US" altLang="zh-CN" sz="2400" b="1">
              <a:solidFill>
                <a:schemeClr val="bg1"/>
              </a:solidFill>
            </a:endParaRPr>
          </a:p>
        </p:txBody>
      </p:sp>
      <p:sp>
        <p:nvSpPr>
          <p:cNvPr id="69" name="文本框 68"/>
          <p:cNvSpPr txBox="1"/>
          <p:nvPr/>
        </p:nvSpPr>
        <p:spPr>
          <a:xfrm>
            <a:off x="1008380" y="3991610"/>
            <a:ext cx="2143125" cy="521970"/>
          </a:xfrm>
          <a:prstGeom prst="rect">
            <a:avLst/>
          </a:prstGeom>
          <a:noFill/>
        </p:spPr>
        <p:txBody>
          <a:bodyPr wrap="square" rtlCol="0">
            <a:spAutoFit/>
          </a:bodyPr>
          <a:p>
            <a:r>
              <a:rPr lang="zh-CN" altLang="en-US" sz="1400" dirty="0">
                <a:latin typeface="思源黑体 CN Normal" panose="020B0400000000000000" charset="-122"/>
                <a:ea typeface="思源黑体 CN Normal" panose="020B0400000000000000" charset="-122"/>
                <a:sym typeface="+mn-ea"/>
              </a:rPr>
              <a:t>开发者打造主题皮肤包上传服务器</a:t>
            </a:r>
            <a:endParaRPr lang="zh-CN" altLang="en-US" sz="1400" dirty="0">
              <a:latin typeface="思源黑体 CN Normal" panose="020B0400000000000000" charset="-122"/>
              <a:ea typeface="思源黑体 CN Normal" panose="020B0400000000000000" charset="-122"/>
              <a:sym typeface="+mn-ea"/>
            </a:endParaRPr>
          </a:p>
        </p:txBody>
      </p:sp>
      <p:sp>
        <p:nvSpPr>
          <p:cNvPr id="71" name="上箭头 70"/>
          <p:cNvSpPr/>
          <p:nvPr/>
        </p:nvSpPr>
        <p:spPr>
          <a:xfrm>
            <a:off x="2665730" y="3025775"/>
            <a:ext cx="349250" cy="304165"/>
          </a:xfrm>
          <a:prstGeom prst="upArrow">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77" name="图片 76" descr="timg"/>
          <p:cNvPicPr>
            <a:picLocks noChangeAspect="1"/>
          </p:cNvPicPr>
          <p:nvPr/>
        </p:nvPicPr>
        <p:blipFill>
          <a:blip r:embed="rId2"/>
          <a:stretch>
            <a:fillRect/>
          </a:stretch>
        </p:blipFill>
        <p:spPr>
          <a:xfrm>
            <a:off x="4277360" y="2865755"/>
            <a:ext cx="934720" cy="934720"/>
          </a:xfrm>
          <a:prstGeom prst="rect">
            <a:avLst/>
          </a:prstGeom>
        </p:spPr>
      </p:pic>
      <p:sp>
        <p:nvSpPr>
          <p:cNvPr id="78" name="椭圆 77"/>
          <p:cNvSpPr/>
          <p:nvPr/>
        </p:nvSpPr>
        <p:spPr>
          <a:xfrm>
            <a:off x="4095750" y="2206625"/>
            <a:ext cx="471170" cy="471170"/>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9" name="文本框 78"/>
          <p:cNvSpPr txBox="1"/>
          <p:nvPr/>
        </p:nvSpPr>
        <p:spPr>
          <a:xfrm>
            <a:off x="4171315" y="2209800"/>
            <a:ext cx="337185" cy="460375"/>
          </a:xfrm>
          <a:prstGeom prst="rect">
            <a:avLst/>
          </a:prstGeom>
          <a:noFill/>
        </p:spPr>
        <p:txBody>
          <a:bodyPr wrap="none" rtlCol="0">
            <a:spAutoFit/>
          </a:bodyPr>
          <a:p>
            <a:r>
              <a:rPr lang="en-US" altLang="zh-CN" sz="2400" b="1">
                <a:solidFill>
                  <a:schemeClr val="bg1"/>
                </a:solidFill>
              </a:rPr>
              <a:t>2</a:t>
            </a:r>
            <a:endParaRPr lang="en-US" altLang="zh-CN" sz="2400" b="1">
              <a:solidFill>
                <a:schemeClr val="bg1"/>
              </a:solidFill>
            </a:endParaRPr>
          </a:p>
        </p:txBody>
      </p:sp>
      <p:sp>
        <p:nvSpPr>
          <p:cNvPr id="80" name="文本框 79"/>
          <p:cNvSpPr txBox="1"/>
          <p:nvPr/>
        </p:nvSpPr>
        <p:spPr>
          <a:xfrm>
            <a:off x="3704590" y="3994150"/>
            <a:ext cx="2420620" cy="521970"/>
          </a:xfrm>
          <a:prstGeom prst="rect">
            <a:avLst/>
          </a:prstGeom>
          <a:noFill/>
        </p:spPr>
        <p:txBody>
          <a:bodyPr wrap="square" rtlCol="0">
            <a:spAutoFit/>
          </a:bodyPr>
          <a:p>
            <a:r>
              <a:rPr lang="zh-CN" altLang="en-US" sz="1400" dirty="0">
                <a:latin typeface="思源黑体 CN Normal" panose="020B0400000000000000" charset="-122"/>
                <a:ea typeface="思源黑体 CN Normal" panose="020B0400000000000000" charset="-122"/>
                <a:sym typeface="+mn-ea"/>
              </a:rPr>
              <a:t>客户端通过主题皮肤列表自动下载皮肤包</a:t>
            </a:r>
            <a:endParaRPr lang="zh-CN" altLang="en-US" sz="1400" dirty="0">
              <a:latin typeface="思源黑体 CN Normal" panose="020B0400000000000000" charset="-122"/>
              <a:ea typeface="思源黑体 CN Normal" panose="020B0400000000000000" charset="-122"/>
              <a:sym typeface="+mn-ea"/>
            </a:endParaRPr>
          </a:p>
        </p:txBody>
      </p:sp>
      <p:sp>
        <p:nvSpPr>
          <p:cNvPr id="81" name="上箭头 80"/>
          <p:cNvSpPr/>
          <p:nvPr/>
        </p:nvSpPr>
        <p:spPr>
          <a:xfrm flipV="1">
            <a:off x="5361940" y="3028315"/>
            <a:ext cx="349250" cy="304165"/>
          </a:xfrm>
          <a:prstGeom prst="upArrow">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84" name="图片 83" descr="timg"/>
          <p:cNvPicPr>
            <a:picLocks noChangeAspect="1"/>
          </p:cNvPicPr>
          <p:nvPr/>
        </p:nvPicPr>
        <p:blipFill>
          <a:blip r:embed="rId3"/>
          <a:stretch>
            <a:fillRect/>
          </a:stretch>
        </p:blipFill>
        <p:spPr>
          <a:xfrm>
            <a:off x="7186295" y="2818130"/>
            <a:ext cx="878840" cy="1024255"/>
          </a:xfrm>
          <a:prstGeom prst="rect">
            <a:avLst/>
          </a:prstGeom>
        </p:spPr>
      </p:pic>
      <p:sp>
        <p:nvSpPr>
          <p:cNvPr id="86" name="椭圆 85"/>
          <p:cNvSpPr/>
          <p:nvPr/>
        </p:nvSpPr>
        <p:spPr>
          <a:xfrm>
            <a:off x="6715125" y="2216785"/>
            <a:ext cx="471170" cy="471170"/>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7" name="文本框 86"/>
          <p:cNvSpPr txBox="1"/>
          <p:nvPr/>
        </p:nvSpPr>
        <p:spPr>
          <a:xfrm>
            <a:off x="6790690" y="2219960"/>
            <a:ext cx="337185" cy="460375"/>
          </a:xfrm>
          <a:prstGeom prst="rect">
            <a:avLst/>
          </a:prstGeom>
          <a:noFill/>
        </p:spPr>
        <p:txBody>
          <a:bodyPr wrap="none" rtlCol="0">
            <a:spAutoFit/>
          </a:bodyPr>
          <a:p>
            <a:r>
              <a:rPr lang="en-US" altLang="zh-CN" sz="2400" b="1">
                <a:solidFill>
                  <a:schemeClr val="bg1"/>
                </a:solidFill>
              </a:rPr>
              <a:t>3</a:t>
            </a:r>
            <a:endParaRPr lang="en-US" altLang="zh-CN" sz="2400" b="1">
              <a:solidFill>
                <a:schemeClr val="bg1"/>
              </a:solidFill>
            </a:endParaRPr>
          </a:p>
        </p:txBody>
      </p:sp>
      <p:sp>
        <p:nvSpPr>
          <p:cNvPr id="88" name="文本框 87"/>
          <p:cNvSpPr txBox="1"/>
          <p:nvPr/>
        </p:nvSpPr>
        <p:spPr>
          <a:xfrm>
            <a:off x="6415405" y="3994150"/>
            <a:ext cx="2420620" cy="521970"/>
          </a:xfrm>
          <a:prstGeom prst="rect">
            <a:avLst/>
          </a:prstGeom>
          <a:noFill/>
        </p:spPr>
        <p:txBody>
          <a:bodyPr wrap="square" rtlCol="0">
            <a:spAutoFit/>
          </a:bodyPr>
          <a:p>
            <a:r>
              <a:rPr lang="zh-CN" altLang="en-US" sz="1400" dirty="0">
                <a:latin typeface="思源黑体 CN Normal" panose="020B0400000000000000" charset="-122"/>
                <a:ea typeface="思源黑体 CN Normal" panose="020B0400000000000000" charset="-122"/>
                <a:sym typeface="+mn-ea"/>
              </a:rPr>
              <a:t>客户端通过动态加载技术获取中主题皮肤包的资源对象</a:t>
            </a:r>
            <a:endParaRPr lang="zh-CN" altLang="en-US" sz="1400" dirty="0">
              <a:latin typeface="思源黑体 CN Normal" panose="020B0400000000000000" charset="-122"/>
              <a:ea typeface="思源黑体 CN Normal" panose="020B0400000000000000" charset="-122"/>
              <a:sym typeface="+mn-ea"/>
            </a:endParaRPr>
          </a:p>
        </p:txBody>
      </p:sp>
      <p:sp>
        <p:nvSpPr>
          <p:cNvPr id="90" name="椭圆 89"/>
          <p:cNvSpPr/>
          <p:nvPr/>
        </p:nvSpPr>
        <p:spPr>
          <a:xfrm>
            <a:off x="9189085" y="2228215"/>
            <a:ext cx="471170" cy="471170"/>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91" name="文本框 90"/>
          <p:cNvSpPr txBox="1"/>
          <p:nvPr/>
        </p:nvSpPr>
        <p:spPr>
          <a:xfrm>
            <a:off x="9264650" y="2231390"/>
            <a:ext cx="337185" cy="460375"/>
          </a:xfrm>
          <a:prstGeom prst="rect">
            <a:avLst/>
          </a:prstGeom>
          <a:noFill/>
        </p:spPr>
        <p:txBody>
          <a:bodyPr wrap="none" rtlCol="0">
            <a:spAutoFit/>
          </a:bodyPr>
          <a:p>
            <a:r>
              <a:rPr lang="en-US" altLang="zh-CN" sz="2400" b="1">
                <a:solidFill>
                  <a:schemeClr val="bg1"/>
                </a:solidFill>
              </a:rPr>
              <a:t>4</a:t>
            </a:r>
            <a:endParaRPr lang="en-US" altLang="zh-CN" sz="2400" b="1">
              <a:solidFill>
                <a:schemeClr val="bg1"/>
              </a:solidFill>
            </a:endParaRPr>
          </a:p>
        </p:txBody>
      </p:sp>
      <p:sp>
        <p:nvSpPr>
          <p:cNvPr id="92" name="文本框 91"/>
          <p:cNvSpPr txBox="1"/>
          <p:nvPr/>
        </p:nvSpPr>
        <p:spPr>
          <a:xfrm>
            <a:off x="8889365" y="4005580"/>
            <a:ext cx="2420620" cy="521970"/>
          </a:xfrm>
          <a:prstGeom prst="rect">
            <a:avLst/>
          </a:prstGeom>
          <a:noFill/>
        </p:spPr>
        <p:txBody>
          <a:bodyPr wrap="square" rtlCol="0">
            <a:spAutoFit/>
          </a:bodyPr>
          <a:p>
            <a:r>
              <a:rPr lang="zh-CN" sz="1400" dirty="0">
                <a:latin typeface="思源黑体 CN Normal" panose="020B0400000000000000" charset="-122"/>
                <a:ea typeface="思源黑体 CN Normal" panose="020B0400000000000000" charset="-122"/>
                <a:sym typeface="+mn-ea"/>
              </a:rPr>
              <a:t>把皮肤包中的各种资源替换到客户端中</a:t>
            </a:r>
            <a:endParaRPr lang="zh-CN" sz="1400" dirty="0">
              <a:latin typeface="思源黑体 CN Normal" panose="020B0400000000000000" charset="-122"/>
              <a:ea typeface="思源黑体 CN Normal" panose="020B0400000000000000" charset="-122"/>
              <a:sym typeface="+mn-ea"/>
            </a:endParaRPr>
          </a:p>
        </p:txBody>
      </p:sp>
      <p:pic>
        <p:nvPicPr>
          <p:cNvPr id="93" name="图片 92" descr="timg"/>
          <p:cNvPicPr>
            <a:picLocks noChangeAspect="1"/>
          </p:cNvPicPr>
          <p:nvPr/>
        </p:nvPicPr>
        <p:blipFill>
          <a:blip r:embed="rId4"/>
          <a:stretch>
            <a:fillRect/>
          </a:stretch>
        </p:blipFill>
        <p:spPr>
          <a:xfrm>
            <a:off x="9095740" y="2743200"/>
            <a:ext cx="1684655" cy="1262380"/>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ECEFF1"/>
        </a:solidFill>
        <a:effectLst/>
      </p:bgPr>
    </p:bg>
    <p:spTree>
      <p:nvGrpSpPr>
        <p:cNvPr id="1" name=""/>
        <p:cNvGrpSpPr/>
        <p:nvPr/>
      </p:nvGrpSpPr>
      <p:grpSpPr>
        <a:xfrm>
          <a:off x="0" y="0"/>
          <a:ext cx="0" cy="0"/>
          <a:chOff x="0" y="0"/>
          <a:chExt cx="0" cy="0"/>
        </a:xfrm>
      </p:grpSpPr>
      <p:sp>
        <p:nvSpPr>
          <p:cNvPr id="38" name="FLYING IMPRESSION FID FEIZHAO    qq:1964271550"/>
          <p:cNvSpPr txBox="1"/>
          <p:nvPr/>
        </p:nvSpPr>
        <p:spPr>
          <a:xfrm>
            <a:off x="4490006" y="261476"/>
            <a:ext cx="3230880" cy="398780"/>
          </a:xfrm>
          <a:prstGeom prst="rect">
            <a:avLst/>
          </a:prstGeom>
          <a:noFill/>
        </p:spPr>
        <p:txBody>
          <a:bodyPr wrap="none" rtlCol="0">
            <a:spAutoFit/>
          </a:bodyPr>
          <a:lstStyle/>
          <a:p>
            <a:pPr algn="ctr"/>
            <a:r>
              <a:rPr lang="zh-CN" altLang="en-US" sz="2000" b="1" dirty="0">
                <a:solidFill>
                  <a:srgbClr val="364555"/>
                </a:solidFill>
                <a:latin typeface="微软雅黑" panose="020B0503020204020204" pitchFamily="34" charset="-122"/>
                <a:ea typeface="微软雅黑" panose="020B0503020204020204" pitchFamily="34" charset="-122"/>
              </a:rPr>
              <a:t>应该怎样去进行资源替换？</a:t>
            </a:r>
            <a:endParaRPr lang="zh-CN" altLang="en-US" sz="2000" b="1" dirty="0">
              <a:solidFill>
                <a:srgbClr val="364555"/>
              </a:solidFill>
              <a:latin typeface="微软雅黑" panose="020B0503020204020204" pitchFamily="34" charset="-122"/>
              <a:ea typeface="微软雅黑" panose="020B0503020204020204" pitchFamily="34" charset="-122"/>
            </a:endParaRPr>
          </a:p>
        </p:txBody>
      </p:sp>
      <p:cxnSp>
        <p:nvCxnSpPr>
          <p:cNvPr id="40" name="FLYING IMPRESSION FID FEIZHAO    qq:1964271550"/>
          <p:cNvCxnSpPr/>
          <p:nvPr/>
        </p:nvCxnSpPr>
        <p:spPr>
          <a:xfrm>
            <a:off x="5987601" y="829991"/>
            <a:ext cx="235688" cy="0"/>
          </a:xfrm>
          <a:prstGeom prst="line">
            <a:avLst/>
          </a:prstGeom>
          <a:ln w="28575" cap="rnd">
            <a:solidFill>
              <a:srgbClr val="EB5F56"/>
            </a:solidFill>
          </a:ln>
        </p:spPr>
        <p:style>
          <a:lnRef idx="1">
            <a:schemeClr val="accent1"/>
          </a:lnRef>
          <a:fillRef idx="0">
            <a:schemeClr val="accent1"/>
          </a:fillRef>
          <a:effectRef idx="0">
            <a:schemeClr val="accent1"/>
          </a:effectRef>
          <a:fontRef idx="minor">
            <a:schemeClr val="tx1"/>
          </a:fontRef>
        </p:style>
      </p:cxnSp>
      <p:sp>
        <p:nvSpPr>
          <p:cNvPr id="44" name="FLYING IMPRESSION FID FEIZHAO    qq:1964271550"/>
          <p:cNvSpPr/>
          <p:nvPr/>
        </p:nvSpPr>
        <p:spPr bwMode="auto">
          <a:xfrm>
            <a:off x="12003248" y="0"/>
            <a:ext cx="188752" cy="1284795"/>
          </a:xfrm>
          <a:prstGeom prst="rect">
            <a:avLst/>
          </a:prstGeom>
          <a:solidFill>
            <a:srgbClr val="33C3A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 name="FLYING IMPRESSION FID FEIZHAO    qq:1964271550"/>
          <p:cNvSpPr/>
          <p:nvPr/>
        </p:nvSpPr>
        <p:spPr bwMode="auto">
          <a:xfrm>
            <a:off x="12003248" y="1392341"/>
            <a:ext cx="188752" cy="1284795"/>
          </a:xfrm>
          <a:prstGeom prst="rect">
            <a:avLst/>
          </a:prstGeom>
          <a:solidFill>
            <a:srgbClr val="FCB0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 name="FLYING IMPRESSION FID FEIZHAO    qq:1964271550"/>
          <p:cNvSpPr/>
          <p:nvPr/>
        </p:nvSpPr>
        <p:spPr bwMode="auto">
          <a:xfrm>
            <a:off x="12003248" y="2786603"/>
            <a:ext cx="188752" cy="1284795"/>
          </a:xfrm>
          <a:prstGeom prst="rect">
            <a:avLst/>
          </a:prstGeom>
          <a:solidFill>
            <a:srgbClr val="EB5F5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 name="FLYING IMPRESSION FID FEIZHAO    qq:1964271550"/>
          <p:cNvSpPr/>
          <p:nvPr/>
        </p:nvSpPr>
        <p:spPr bwMode="auto">
          <a:xfrm>
            <a:off x="12003248" y="4180864"/>
            <a:ext cx="188752" cy="1284795"/>
          </a:xfrm>
          <a:prstGeom prst="rect">
            <a:avLst/>
          </a:prstGeom>
          <a:solidFill>
            <a:srgbClr val="52C2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 name="FLYING IMPRESSION FID FEIZHAO    qq:1964271550"/>
          <p:cNvSpPr/>
          <p:nvPr/>
        </p:nvSpPr>
        <p:spPr bwMode="auto">
          <a:xfrm>
            <a:off x="12003248" y="5575125"/>
            <a:ext cx="188752" cy="1282874"/>
          </a:xfrm>
          <a:prstGeom prst="rect">
            <a:avLst/>
          </a:prstGeom>
          <a:solidFill>
            <a:srgbClr val="36455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 name="FLYING IMPRESSION FID FEIZHAO    qq:1964271550"/>
          <p:cNvSpPr/>
          <p:nvPr/>
        </p:nvSpPr>
        <p:spPr bwMode="auto">
          <a:xfrm flipV="1">
            <a:off x="0" y="5573204"/>
            <a:ext cx="188752" cy="1284795"/>
          </a:xfrm>
          <a:prstGeom prst="rect">
            <a:avLst/>
          </a:prstGeom>
          <a:solidFill>
            <a:srgbClr val="33C3A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0" name="FLYING IMPRESSION FID FEIZHAO    qq:1964271550"/>
          <p:cNvSpPr/>
          <p:nvPr/>
        </p:nvSpPr>
        <p:spPr bwMode="auto">
          <a:xfrm flipV="1">
            <a:off x="0" y="4180863"/>
            <a:ext cx="188752" cy="1284795"/>
          </a:xfrm>
          <a:prstGeom prst="rect">
            <a:avLst/>
          </a:prstGeom>
          <a:solidFill>
            <a:srgbClr val="FCB0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1" name="FLYING IMPRESSION FID FEIZHAO    qq:1964271550"/>
          <p:cNvSpPr/>
          <p:nvPr/>
        </p:nvSpPr>
        <p:spPr bwMode="auto">
          <a:xfrm flipV="1">
            <a:off x="0" y="2786601"/>
            <a:ext cx="188752" cy="1284795"/>
          </a:xfrm>
          <a:prstGeom prst="rect">
            <a:avLst/>
          </a:prstGeom>
          <a:solidFill>
            <a:srgbClr val="EB5F5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2" name="FLYING IMPRESSION FID FEIZHAO    qq:1964271550"/>
          <p:cNvSpPr/>
          <p:nvPr/>
        </p:nvSpPr>
        <p:spPr bwMode="auto">
          <a:xfrm flipV="1">
            <a:off x="0" y="1392340"/>
            <a:ext cx="188752" cy="1284795"/>
          </a:xfrm>
          <a:prstGeom prst="rect">
            <a:avLst/>
          </a:prstGeom>
          <a:solidFill>
            <a:srgbClr val="52C2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3" name="FLYING IMPRESSION FID FEIZHAO    qq:1964271550"/>
          <p:cNvSpPr/>
          <p:nvPr/>
        </p:nvSpPr>
        <p:spPr bwMode="auto">
          <a:xfrm flipV="1">
            <a:off x="0" y="0"/>
            <a:ext cx="188752" cy="1282874"/>
          </a:xfrm>
          <a:prstGeom prst="rect">
            <a:avLst/>
          </a:prstGeom>
          <a:solidFill>
            <a:srgbClr val="36455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pic>
        <p:nvPicPr>
          <p:cNvPr id="58" name="图片 57" descr="maniulogo"/>
          <p:cNvPicPr>
            <a:picLocks noChangeAspect="1"/>
          </p:cNvPicPr>
          <p:nvPr/>
        </p:nvPicPr>
        <p:blipFill>
          <a:blip r:embed="rId1"/>
          <a:stretch>
            <a:fillRect/>
          </a:stretch>
        </p:blipFill>
        <p:spPr>
          <a:xfrm>
            <a:off x="10289540" y="137160"/>
            <a:ext cx="1595120" cy="523240"/>
          </a:xfrm>
          <a:prstGeom prst="rect">
            <a:avLst/>
          </a:prstGeom>
        </p:spPr>
      </p:pic>
      <p:sp>
        <p:nvSpPr>
          <p:cNvPr id="3" name="圆角矩形 2"/>
          <p:cNvSpPr/>
          <p:nvPr/>
        </p:nvSpPr>
        <p:spPr>
          <a:xfrm>
            <a:off x="1294765" y="1651000"/>
            <a:ext cx="1370330" cy="501650"/>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 name="文本框 7"/>
          <p:cNvSpPr txBox="1"/>
          <p:nvPr/>
        </p:nvSpPr>
        <p:spPr>
          <a:xfrm>
            <a:off x="1448435" y="1724025"/>
            <a:ext cx="1102360" cy="368300"/>
          </a:xfrm>
          <a:prstGeom prst="rect">
            <a:avLst/>
          </a:prstGeom>
          <a:noFill/>
        </p:spPr>
        <p:txBody>
          <a:bodyPr wrap="none" rtlCol="0">
            <a:spAutoFit/>
          </a:bodyPr>
          <a:p>
            <a:r>
              <a:rPr lang="zh-CN" altLang="en-US" b="1">
                <a:solidFill>
                  <a:schemeClr val="bg1"/>
                </a:solidFill>
              </a:rPr>
              <a:t>整理思路</a:t>
            </a:r>
            <a:endParaRPr lang="zh-CN" altLang="en-US" b="1">
              <a:solidFill>
                <a:schemeClr val="bg1"/>
              </a:solidFill>
            </a:endParaRPr>
          </a:p>
        </p:txBody>
      </p:sp>
      <p:sp>
        <p:nvSpPr>
          <p:cNvPr id="2" name="文本框 1"/>
          <p:cNvSpPr txBox="1"/>
          <p:nvPr/>
        </p:nvSpPr>
        <p:spPr>
          <a:xfrm>
            <a:off x="1948815" y="2483485"/>
            <a:ext cx="3440430" cy="368300"/>
          </a:xfrm>
          <a:prstGeom prst="rect">
            <a:avLst/>
          </a:prstGeom>
          <a:noFill/>
        </p:spPr>
        <p:txBody>
          <a:bodyPr wrap="none" rtlCol="0">
            <a:spAutoFit/>
          </a:bodyPr>
          <a:p>
            <a:pPr marL="285750" indent="-285750">
              <a:buClr>
                <a:srgbClr val="00B0F0"/>
              </a:buClr>
              <a:buFont typeface="Wingdings" panose="05000000000000000000" charset="0"/>
              <a:buChar char="u"/>
            </a:pPr>
            <a:r>
              <a:rPr lang="zh-CN" altLang="en-US"/>
              <a:t>怎样去获取皮肤包中的资源？</a:t>
            </a:r>
            <a:endParaRPr lang="zh-CN" altLang="en-US"/>
          </a:p>
        </p:txBody>
      </p:sp>
      <p:sp>
        <p:nvSpPr>
          <p:cNvPr id="4" name="文本框 3"/>
          <p:cNvSpPr txBox="1"/>
          <p:nvPr/>
        </p:nvSpPr>
        <p:spPr>
          <a:xfrm>
            <a:off x="1942465" y="3090545"/>
            <a:ext cx="5269230" cy="368300"/>
          </a:xfrm>
          <a:prstGeom prst="rect">
            <a:avLst/>
          </a:prstGeom>
          <a:noFill/>
        </p:spPr>
        <p:txBody>
          <a:bodyPr wrap="none" rtlCol="0">
            <a:spAutoFit/>
          </a:bodyPr>
          <a:p>
            <a:pPr marL="285750" indent="-285750">
              <a:buClr>
                <a:srgbClr val="00B0F0"/>
              </a:buClr>
              <a:buFont typeface="Wingdings" panose="05000000000000000000" charset="0"/>
              <a:buChar char="u"/>
            </a:pPr>
            <a:r>
              <a:rPr lang="zh-CN" altLang="en-US"/>
              <a:t>怎么确定当前客户端中有哪些资源要进行替换？</a:t>
            </a:r>
            <a:endParaRPr lang="en-US" altLang="zh-CN"/>
          </a:p>
        </p:txBody>
      </p:sp>
      <p:sp>
        <p:nvSpPr>
          <p:cNvPr id="5" name="文本框 4"/>
          <p:cNvSpPr txBox="1"/>
          <p:nvPr/>
        </p:nvSpPr>
        <p:spPr>
          <a:xfrm>
            <a:off x="1945005" y="4391025"/>
            <a:ext cx="5726430" cy="368300"/>
          </a:xfrm>
          <a:prstGeom prst="rect">
            <a:avLst/>
          </a:prstGeom>
          <a:noFill/>
        </p:spPr>
        <p:txBody>
          <a:bodyPr wrap="none" rtlCol="0">
            <a:spAutoFit/>
          </a:bodyPr>
          <a:p>
            <a:pPr marL="285750" indent="-285750">
              <a:buClr>
                <a:srgbClr val="00B0F0"/>
              </a:buClr>
              <a:buFont typeface="Wingdings" panose="05000000000000000000" charset="0"/>
              <a:buChar char="u"/>
            </a:pPr>
            <a:r>
              <a:rPr lang="zh-CN" altLang="en-US"/>
              <a:t>在什么时候将皮肤包中的资源替换到当前客户端中？</a:t>
            </a:r>
            <a:endParaRPr lang="zh-CN" altLang="en-US"/>
          </a:p>
        </p:txBody>
      </p:sp>
      <p:sp>
        <p:nvSpPr>
          <p:cNvPr id="6" name="文本框 5"/>
          <p:cNvSpPr txBox="1"/>
          <p:nvPr/>
        </p:nvSpPr>
        <p:spPr>
          <a:xfrm>
            <a:off x="1948815" y="3709670"/>
            <a:ext cx="2526030" cy="368300"/>
          </a:xfrm>
          <a:prstGeom prst="rect">
            <a:avLst/>
          </a:prstGeom>
          <a:noFill/>
        </p:spPr>
        <p:txBody>
          <a:bodyPr wrap="none" rtlCol="0">
            <a:spAutoFit/>
          </a:bodyPr>
          <a:p>
            <a:pPr marL="285750" indent="-285750">
              <a:buClr>
                <a:srgbClr val="00B0F0"/>
              </a:buClr>
              <a:buFont typeface="Wingdings" panose="05000000000000000000" charset="0"/>
              <a:buChar char="u"/>
            </a:pPr>
            <a:r>
              <a:rPr lang="zh-CN" altLang="en-US"/>
              <a:t>怎样进行资源替换？</a:t>
            </a:r>
            <a:endParaRPr lang="zh-CN" altLang="en-US"/>
          </a:p>
        </p:txBody>
      </p:sp>
      <p:pic>
        <p:nvPicPr>
          <p:cNvPr id="9" name="图片 8" descr="timg"/>
          <p:cNvPicPr>
            <a:picLocks noChangeAspect="1"/>
          </p:cNvPicPr>
          <p:nvPr/>
        </p:nvPicPr>
        <p:blipFill>
          <a:blip r:embed="rId2"/>
          <a:stretch>
            <a:fillRect/>
          </a:stretch>
        </p:blipFill>
        <p:spPr>
          <a:xfrm>
            <a:off x="7846060" y="1828800"/>
            <a:ext cx="3110865" cy="3369945"/>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ECEFF1"/>
        </a:solidFill>
        <a:effectLst/>
      </p:bgPr>
    </p:bg>
    <p:spTree>
      <p:nvGrpSpPr>
        <p:cNvPr id="1" name=""/>
        <p:cNvGrpSpPr/>
        <p:nvPr/>
      </p:nvGrpSpPr>
      <p:grpSpPr>
        <a:xfrm>
          <a:off x="0" y="0"/>
          <a:ext cx="0" cy="0"/>
          <a:chOff x="0" y="0"/>
          <a:chExt cx="0" cy="0"/>
        </a:xfrm>
      </p:grpSpPr>
      <p:sp>
        <p:nvSpPr>
          <p:cNvPr id="38" name="FLYING IMPRESSION FID FEIZHAO    qq:1964271550"/>
          <p:cNvSpPr txBox="1"/>
          <p:nvPr/>
        </p:nvSpPr>
        <p:spPr>
          <a:xfrm>
            <a:off x="4617006" y="261476"/>
            <a:ext cx="2976880" cy="398780"/>
          </a:xfrm>
          <a:prstGeom prst="rect">
            <a:avLst/>
          </a:prstGeom>
          <a:noFill/>
        </p:spPr>
        <p:txBody>
          <a:bodyPr wrap="none" rtlCol="0">
            <a:spAutoFit/>
          </a:bodyPr>
          <a:lstStyle/>
          <a:p>
            <a:pPr algn="ctr"/>
            <a:r>
              <a:rPr lang="zh-CN" altLang="en-US" sz="2000" b="1" dirty="0">
                <a:solidFill>
                  <a:srgbClr val="364555"/>
                </a:solidFill>
                <a:latin typeface="微软雅黑" panose="020B0503020204020204" pitchFamily="34" charset="-122"/>
                <a:ea typeface="微软雅黑" panose="020B0503020204020204" pitchFamily="34" charset="-122"/>
              </a:rPr>
              <a:t>真正的资源管理者是谁？</a:t>
            </a:r>
            <a:endParaRPr lang="zh-CN" altLang="en-US" sz="2000" b="1" dirty="0">
              <a:solidFill>
                <a:srgbClr val="364555"/>
              </a:solidFill>
              <a:latin typeface="微软雅黑" panose="020B0503020204020204" pitchFamily="34" charset="-122"/>
              <a:ea typeface="微软雅黑" panose="020B0503020204020204" pitchFamily="34" charset="-122"/>
            </a:endParaRPr>
          </a:p>
        </p:txBody>
      </p:sp>
      <p:cxnSp>
        <p:nvCxnSpPr>
          <p:cNvPr id="40" name="FLYING IMPRESSION FID FEIZHAO    qq:1964271550"/>
          <p:cNvCxnSpPr/>
          <p:nvPr/>
        </p:nvCxnSpPr>
        <p:spPr>
          <a:xfrm>
            <a:off x="5987601" y="829991"/>
            <a:ext cx="235688" cy="0"/>
          </a:xfrm>
          <a:prstGeom prst="line">
            <a:avLst/>
          </a:prstGeom>
          <a:ln w="28575" cap="rnd">
            <a:solidFill>
              <a:srgbClr val="EB5F56"/>
            </a:solidFill>
          </a:ln>
        </p:spPr>
        <p:style>
          <a:lnRef idx="1">
            <a:schemeClr val="accent1"/>
          </a:lnRef>
          <a:fillRef idx="0">
            <a:schemeClr val="accent1"/>
          </a:fillRef>
          <a:effectRef idx="0">
            <a:schemeClr val="accent1"/>
          </a:effectRef>
          <a:fontRef idx="minor">
            <a:schemeClr val="tx1"/>
          </a:fontRef>
        </p:style>
      </p:cxnSp>
      <p:sp>
        <p:nvSpPr>
          <p:cNvPr id="44" name="FLYING IMPRESSION FID FEIZHAO    qq:1964271550"/>
          <p:cNvSpPr/>
          <p:nvPr/>
        </p:nvSpPr>
        <p:spPr bwMode="auto">
          <a:xfrm>
            <a:off x="12003248" y="0"/>
            <a:ext cx="188752" cy="1284795"/>
          </a:xfrm>
          <a:prstGeom prst="rect">
            <a:avLst/>
          </a:prstGeom>
          <a:solidFill>
            <a:srgbClr val="33C3A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 name="FLYING IMPRESSION FID FEIZHAO    qq:1964271550"/>
          <p:cNvSpPr/>
          <p:nvPr/>
        </p:nvSpPr>
        <p:spPr bwMode="auto">
          <a:xfrm>
            <a:off x="12003248" y="1392341"/>
            <a:ext cx="188752" cy="1284795"/>
          </a:xfrm>
          <a:prstGeom prst="rect">
            <a:avLst/>
          </a:prstGeom>
          <a:solidFill>
            <a:srgbClr val="FCB0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 name="FLYING IMPRESSION FID FEIZHAO    qq:1964271550"/>
          <p:cNvSpPr/>
          <p:nvPr/>
        </p:nvSpPr>
        <p:spPr bwMode="auto">
          <a:xfrm>
            <a:off x="12003248" y="2786603"/>
            <a:ext cx="188752" cy="1284795"/>
          </a:xfrm>
          <a:prstGeom prst="rect">
            <a:avLst/>
          </a:prstGeom>
          <a:solidFill>
            <a:srgbClr val="EB5F5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 name="FLYING IMPRESSION FID FEIZHAO    qq:1964271550"/>
          <p:cNvSpPr/>
          <p:nvPr/>
        </p:nvSpPr>
        <p:spPr bwMode="auto">
          <a:xfrm>
            <a:off x="12003248" y="4180864"/>
            <a:ext cx="188752" cy="1284795"/>
          </a:xfrm>
          <a:prstGeom prst="rect">
            <a:avLst/>
          </a:prstGeom>
          <a:solidFill>
            <a:srgbClr val="52C2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 name="FLYING IMPRESSION FID FEIZHAO    qq:1964271550"/>
          <p:cNvSpPr/>
          <p:nvPr/>
        </p:nvSpPr>
        <p:spPr bwMode="auto">
          <a:xfrm>
            <a:off x="12003248" y="5575125"/>
            <a:ext cx="188752" cy="1282874"/>
          </a:xfrm>
          <a:prstGeom prst="rect">
            <a:avLst/>
          </a:prstGeom>
          <a:solidFill>
            <a:srgbClr val="36455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 name="FLYING IMPRESSION FID FEIZHAO    qq:1964271550"/>
          <p:cNvSpPr/>
          <p:nvPr/>
        </p:nvSpPr>
        <p:spPr bwMode="auto">
          <a:xfrm flipV="1">
            <a:off x="0" y="5573204"/>
            <a:ext cx="188752" cy="1284795"/>
          </a:xfrm>
          <a:prstGeom prst="rect">
            <a:avLst/>
          </a:prstGeom>
          <a:solidFill>
            <a:srgbClr val="33C3A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0" name="FLYING IMPRESSION FID FEIZHAO    qq:1964271550"/>
          <p:cNvSpPr/>
          <p:nvPr/>
        </p:nvSpPr>
        <p:spPr bwMode="auto">
          <a:xfrm flipV="1">
            <a:off x="0" y="4180863"/>
            <a:ext cx="188752" cy="1284795"/>
          </a:xfrm>
          <a:prstGeom prst="rect">
            <a:avLst/>
          </a:prstGeom>
          <a:solidFill>
            <a:srgbClr val="FCB0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1" name="FLYING IMPRESSION FID FEIZHAO    qq:1964271550"/>
          <p:cNvSpPr/>
          <p:nvPr/>
        </p:nvSpPr>
        <p:spPr bwMode="auto">
          <a:xfrm flipV="1">
            <a:off x="0" y="2786601"/>
            <a:ext cx="188752" cy="1284795"/>
          </a:xfrm>
          <a:prstGeom prst="rect">
            <a:avLst/>
          </a:prstGeom>
          <a:solidFill>
            <a:srgbClr val="EB5F5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2" name="FLYING IMPRESSION FID FEIZHAO    qq:1964271550"/>
          <p:cNvSpPr/>
          <p:nvPr/>
        </p:nvSpPr>
        <p:spPr bwMode="auto">
          <a:xfrm flipV="1">
            <a:off x="0" y="1392340"/>
            <a:ext cx="188752" cy="1284795"/>
          </a:xfrm>
          <a:prstGeom prst="rect">
            <a:avLst/>
          </a:prstGeom>
          <a:solidFill>
            <a:srgbClr val="52C2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3" name="FLYING IMPRESSION FID FEIZHAO    qq:1964271550"/>
          <p:cNvSpPr/>
          <p:nvPr/>
        </p:nvSpPr>
        <p:spPr bwMode="auto">
          <a:xfrm flipV="1">
            <a:off x="0" y="0"/>
            <a:ext cx="188752" cy="1282874"/>
          </a:xfrm>
          <a:prstGeom prst="rect">
            <a:avLst/>
          </a:prstGeom>
          <a:solidFill>
            <a:srgbClr val="36455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pic>
        <p:nvPicPr>
          <p:cNvPr id="58" name="图片 57" descr="maniulogo"/>
          <p:cNvPicPr>
            <a:picLocks noChangeAspect="1"/>
          </p:cNvPicPr>
          <p:nvPr/>
        </p:nvPicPr>
        <p:blipFill>
          <a:blip r:embed="rId1"/>
          <a:stretch>
            <a:fillRect/>
          </a:stretch>
        </p:blipFill>
        <p:spPr>
          <a:xfrm>
            <a:off x="10289540" y="137160"/>
            <a:ext cx="1595120" cy="523240"/>
          </a:xfrm>
          <a:prstGeom prst="rect">
            <a:avLst/>
          </a:prstGeom>
        </p:spPr>
      </p:pic>
      <p:sp>
        <p:nvSpPr>
          <p:cNvPr id="2" name="椭圆 1"/>
          <p:cNvSpPr/>
          <p:nvPr/>
        </p:nvSpPr>
        <p:spPr>
          <a:xfrm>
            <a:off x="1787525" y="3652520"/>
            <a:ext cx="1290955" cy="1290955"/>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r"/>
            <a:endParaRPr lang="zh-CN" altLang="en-US"/>
          </a:p>
        </p:txBody>
      </p:sp>
      <p:sp>
        <p:nvSpPr>
          <p:cNvPr id="4" name="文本框 3"/>
          <p:cNvSpPr txBox="1"/>
          <p:nvPr/>
        </p:nvSpPr>
        <p:spPr>
          <a:xfrm>
            <a:off x="1995170" y="4067810"/>
            <a:ext cx="875665" cy="460375"/>
          </a:xfrm>
          <a:prstGeom prst="rect">
            <a:avLst/>
          </a:prstGeom>
          <a:noFill/>
        </p:spPr>
        <p:txBody>
          <a:bodyPr wrap="square" rtlCol="0">
            <a:spAutoFit/>
          </a:bodyPr>
          <a:p>
            <a:pPr algn="r"/>
            <a:r>
              <a:rPr lang="en-US" altLang="zh-CN" sz="2400" b="1">
                <a:solidFill>
                  <a:schemeClr val="bg1"/>
                </a:solidFill>
              </a:rPr>
              <a:t>Color</a:t>
            </a:r>
            <a:endParaRPr lang="en-US" altLang="zh-CN" sz="2400" b="1">
              <a:solidFill>
                <a:schemeClr val="bg1"/>
              </a:solidFill>
            </a:endParaRPr>
          </a:p>
        </p:txBody>
      </p:sp>
      <p:sp>
        <p:nvSpPr>
          <p:cNvPr id="5" name="椭圆 4"/>
          <p:cNvSpPr/>
          <p:nvPr/>
        </p:nvSpPr>
        <p:spPr>
          <a:xfrm>
            <a:off x="3203575" y="4901565"/>
            <a:ext cx="1290955" cy="1290955"/>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r"/>
            <a:endParaRPr lang="zh-CN" altLang="en-US"/>
          </a:p>
        </p:txBody>
      </p:sp>
      <p:sp>
        <p:nvSpPr>
          <p:cNvPr id="6" name="文本框 5"/>
          <p:cNvSpPr txBox="1"/>
          <p:nvPr/>
        </p:nvSpPr>
        <p:spPr>
          <a:xfrm>
            <a:off x="3194685" y="5316855"/>
            <a:ext cx="1252220" cy="460375"/>
          </a:xfrm>
          <a:prstGeom prst="rect">
            <a:avLst/>
          </a:prstGeom>
          <a:noFill/>
        </p:spPr>
        <p:txBody>
          <a:bodyPr wrap="square" rtlCol="0">
            <a:spAutoFit/>
          </a:bodyPr>
          <a:p>
            <a:pPr algn="r"/>
            <a:r>
              <a:rPr lang="en-US" altLang="zh-CN" sz="2400" b="1">
                <a:solidFill>
                  <a:schemeClr val="bg1"/>
                </a:solidFill>
              </a:rPr>
              <a:t>Dimens</a:t>
            </a:r>
            <a:endParaRPr lang="en-US" altLang="zh-CN" sz="2400" b="1">
              <a:solidFill>
                <a:schemeClr val="bg1"/>
              </a:solidFill>
            </a:endParaRPr>
          </a:p>
        </p:txBody>
      </p:sp>
      <p:sp>
        <p:nvSpPr>
          <p:cNvPr id="7" name="椭圆 6"/>
          <p:cNvSpPr/>
          <p:nvPr/>
        </p:nvSpPr>
        <p:spPr>
          <a:xfrm>
            <a:off x="4736465" y="3652520"/>
            <a:ext cx="1290955" cy="1290955"/>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r"/>
            <a:endParaRPr lang="zh-CN" altLang="en-US"/>
          </a:p>
        </p:txBody>
      </p:sp>
      <p:sp>
        <p:nvSpPr>
          <p:cNvPr id="9" name="文本框 8"/>
          <p:cNvSpPr txBox="1"/>
          <p:nvPr/>
        </p:nvSpPr>
        <p:spPr>
          <a:xfrm>
            <a:off x="4934585" y="4067810"/>
            <a:ext cx="894715" cy="460375"/>
          </a:xfrm>
          <a:prstGeom prst="rect">
            <a:avLst/>
          </a:prstGeom>
          <a:noFill/>
        </p:spPr>
        <p:txBody>
          <a:bodyPr wrap="square" rtlCol="0">
            <a:spAutoFit/>
          </a:bodyPr>
          <a:p>
            <a:pPr algn="r"/>
            <a:r>
              <a:rPr lang="en-US" altLang="zh-CN" sz="2400" b="1">
                <a:solidFill>
                  <a:schemeClr val="bg1"/>
                </a:solidFill>
              </a:rPr>
              <a:t>Style</a:t>
            </a:r>
            <a:endParaRPr lang="en-US" altLang="zh-CN" sz="2400" b="1">
              <a:solidFill>
                <a:schemeClr val="bg1"/>
              </a:solidFill>
            </a:endParaRPr>
          </a:p>
        </p:txBody>
      </p:sp>
      <p:sp>
        <p:nvSpPr>
          <p:cNvPr id="10" name="椭圆 9"/>
          <p:cNvSpPr/>
          <p:nvPr/>
        </p:nvSpPr>
        <p:spPr>
          <a:xfrm>
            <a:off x="6289675" y="4922520"/>
            <a:ext cx="1290955" cy="1290955"/>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r"/>
            <a:endParaRPr lang="zh-CN" altLang="en-US"/>
          </a:p>
        </p:txBody>
      </p:sp>
      <p:sp>
        <p:nvSpPr>
          <p:cNvPr id="11" name="文本框 10"/>
          <p:cNvSpPr txBox="1"/>
          <p:nvPr/>
        </p:nvSpPr>
        <p:spPr>
          <a:xfrm>
            <a:off x="6389370" y="5337810"/>
            <a:ext cx="993140" cy="460375"/>
          </a:xfrm>
          <a:prstGeom prst="rect">
            <a:avLst/>
          </a:prstGeom>
          <a:noFill/>
        </p:spPr>
        <p:txBody>
          <a:bodyPr wrap="square" rtlCol="0">
            <a:spAutoFit/>
          </a:bodyPr>
          <a:p>
            <a:pPr algn="r"/>
            <a:r>
              <a:rPr lang="en-US" altLang="zh-CN" sz="2400" b="1">
                <a:solidFill>
                  <a:schemeClr val="bg1"/>
                </a:solidFill>
              </a:rPr>
              <a:t>String</a:t>
            </a:r>
            <a:endParaRPr lang="en-US" altLang="zh-CN" sz="2400" b="1">
              <a:solidFill>
                <a:schemeClr val="bg1"/>
              </a:solidFill>
            </a:endParaRPr>
          </a:p>
        </p:txBody>
      </p:sp>
      <p:sp>
        <p:nvSpPr>
          <p:cNvPr id="12" name="椭圆 11"/>
          <p:cNvSpPr/>
          <p:nvPr/>
        </p:nvSpPr>
        <p:spPr>
          <a:xfrm>
            <a:off x="7746365" y="3652520"/>
            <a:ext cx="1290955" cy="1290955"/>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r"/>
            <a:endParaRPr lang="zh-CN" altLang="en-US"/>
          </a:p>
        </p:txBody>
      </p:sp>
      <p:sp>
        <p:nvSpPr>
          <p:cNvPr id="13" name="文本框 12"/>
          <p:cNvSpPr txBox="1"/>
          <p:nvPr/>
        </p:nvSpPr>
        <p:spPr>
          <a:xfrm>
            <a:off x="7669530" y="4067810"/>
            <a:ext cx="1367790" cy="460375"/>
          </a:xfrm>
          <a:prstGeom prst="rect">
            <a:avLst/>
          </a:prstGeom>
          <a:noFill/>
        </p:spPr>
        <p:txBody>
          <a:bodyPr wrap="square" rtlCol="0">
            <a:spAutoFit/>
          </a:bodyPr>
          <a:p>
            <a:pPr algn="r"/>
            <a:r>
              <a:rPr lang="en-US" altLang="zh-CN" sz="2400" b="1">
                <a:solidFill>
                  <a:schemeClr val="bg1"/>
                </a:solidFill>
              </a:rPr>
              <a:t>Mipmap</a:t>
            </a:r>
            <a:endParaRPr lang="en-US" altLang="zh-CN" sz="2400" b="1">
              <a:solidFill>
                <a:schemeClr val="bg1"/>
              </a:solidFill>
            </a:endParaRPr>
          </a:p>
        </p:txBody>
      </p:sp>
      <p:sp>
        <p:nvSpPr>
          <p:cNvPr id="14" name="椭圆 13"/>
          <p:cNvSpPr/>
          <p:nvPr/>
        </p:nvSpPr>
        <p:spPr>
          <a:xfrm>
            <a:off x="9299575" y="4913630"/>
            <a:ext cx="1290955" cy="1290955"/>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r"/>
            <a:endParaRPr lang="zh-CN" altLang="en-US"/>
          </a:p>
        </p:txBody>
      </p:sp>
      <p:sp>
        <p:nvSpPr>
          <p:cNvPr id="15" name="文本框 14"/>
          <p:cNvSpPr txBox="1"/>
          <p:nvPr/>
        </p:nvSpPr>
        <p:spPr>
          <a:xfrm>
            <a:off x="9246870" y="5328920"/>
            <a:ext cx="1397000" cy="460375"/>
          </a:xfrm>
          <a:prstGeom prst="rect">
            <a:avLst/>
          </a:prstGeom>
          <a:noFill/>
        </p:spPr>
        <p:txBody>
          <a:bodyPr wrap="square" rtlCol="0">
            <a:spAutoFit/>
          </a:bodyPr>
          <a:p>
            <a:pPr algn="r"/>
            <a:r>
              <a:rPr lang="en-US" altLang="zh-CN" sz="2400" b="1">
                <a:solidFill>
                  <a:schemeClr val="bg1"/>
                </a:solidFill>
              </a:rPr>
              <a:t>Drawable</a:t>
            </a:r>
            <a:endParaRPr lang="en-US" altLang="zh-CN" sz="2400" b="1">
              <a:solidFill>
                <a:schemeClr val="bg1"/>
              </a:solidFill>
            </a:endParaRPr>
          </a:p>
        </p:txBody>
      </p:sp>
      <p:sp>
        <p:nvSpPr>
          <p:cNvPr id="18" name="文本框 17"/>
          <p:cNvSpPr txBox="1"/>
          <p:nvPr/>
        </p:nvSpPr>
        <p:spPr>
          <a:xfrm>
            <a:off x="10099040" y="3810000"/>
            <a:ext cx="491490" cy="583565"/>
          </a:xfrm>
          <a:prstGeom prst="rect">
            <a:avLst/>
          </a:prstGeom>
          <a:noFill/>
        </p:spPr>
        <p:txBody>
          <a:bodyPr wrap="none" rtlCol="0">
            <a:spAutoFit/>
          </a:bodyPr>
          <a:p>
            <a:r>
              <a:rPr lang="en-US" altLang="zh-CN" sz="3200">
                <a:solidFill>
                  <a:schemeClr val="accent5"/>
                </a:solidFill>
              </a:rPr>
              <a:t>...</a:t>
            </a:r>
            <a:endParaRPr lang="en-US" altLang="zh-CN" sz="3200">
              <a:solidFill>
                <a:schemeClr val="accent5"/>
              </a:solidFill>
            </a:endParaRPr>
          </a:p>
        </p:txBody>
      </p:sp>
      <p:cxnSp>
        <p:nvCxnSpPr>
          <p:cNvPr id="19" name="直接连接符 18"/>
          <p:cNvCxnSpPr/>
          <p:nvPr/>
        </p:nvCxnSpPr>
        <p:spPr>
          <a:xfrm>
            <a:off x="2268855" y="2863850"/>
            <a:ext cx="7744460" cy="0"/>
          </a:xfrm>
          <a:prstGeom prst="line">
            <a:avLst/>
          </a:prstGeom>
          <a:ln w="28575" cmpd="sng">
            <a:solidFill>
              <a:srgbClr val="00B0F0"/>
            </a:solidFill>
            <a:prstDash val="solid"/>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2277745" y="2863850"/>
            <a:ext cx="0" cy="743585"/>
          </a:xfrm>
          <a:prstGeom prst="line">
            <a:avLst/>
          </a:prstGeom>
          <a:ln w="28575" cmpd="sng">
            <a:solidFill>
              <a:srgbClr val="00B0F0"/>
            </a:solidFill>
            <a:prstDash val="solid"/>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a:off x="5382260" y="2863850"/>
            <a:ext cx="0" cy="743585"/>
          </a:xfrm>
          <a:prstGeom prst="line">
            <a:avLst/>
          </a:prstGeom>
          <a:ln w="28575" cmpd="sng">
            <a:solidFill>
              <a:srgbClr val="00B0F0"/>
            </a:solidFill>
            <a:prstDash val="solid"/>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8392160" y="2863850"/>
            <a:ext cx="0" cy="743585"/>
          </a:xfrm>
          <a:prstGeom prst="line">
            <a:avLst/>
          </a:prstGeom>
          <a:ln w="28575" cmpd="sng">
            <a:solidFill>
              <a:srgbClr val="00B0F0"/>
            </a:solidFill>
            <a:prstDash val="solid"/>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flipH="1">
            <a:off x="3871595" y="2863850"/>
            <a:ext cx="8890" cy="1907540"/>
          </a:xfrm>
          <a:prstGeom prst="line">
            <a:avLst/>
          </a:prstGeom>
          <a:ln w="28575" cmpd="sng">
            <a:solidFill>
              <a:srgbClr val="00B0F0"/>
            </a:solidFill>
            <a:prstDash val="solid"/>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flipH="1">
            <a:off x="6881495" y="2863850"/>
            <a:ext cx="8890" cy="1907540"/>
          </a:xfrm>
          <a:prstGeom prst="line">
            <a:avLst/>
          </a:prstGeom>
          <a:ln w="28575" cmpd="sng">
            <a:solidFill>
              <a:srgbClr val="00B0F0"/>
            </a:solidFill>
            <a:prstDash val="solid"/>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flipH="1">
            <a:off x="10004425" y="2863850"/>
            <a:ext cx="8890" cy="1907540"/>
          </a:xfrm>
          <a:prstGeom prst="line">
            <a:avLst/>
          </a:prstGeom>
          <a:ln w="28575" cmpd="sng">
            <a:solidFill>
              <a:srgbClr val="00B0F0"/>
            </a:solidFill>
            <a:prstDash val="solid"/>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flipH="1" flipV="1">
            <a:off x="6082665" y="2496820"/>
            <a:ext cx="8890" cy="358140"/>
          </a:xfrm>
          <a:prstGeom prst="line">
            <a:avLst/>
          </a:prstGeom>
          <a:ln w="28575" cmpd="sng">
            <a:solidFill>
              <a:srgbClr val="00B0F0"/>
            </a:solidFill>
            <a:prstDash val="solid"/>
          </a:ln>
        </p:spPr>
        <p:style>
          <a:lnRef idx="1">
            <a:schemeClr val="accent1"/>
          </a:lnRef>
          <a:fillRef idx="0">
            <a:schemeClr val="accent1"/>
          </a:fillRef>
          <a:effectRef idx="0">
            <a:schemeClr val="accent1"/>
          </a:effectRef>
          <a:fontRef idx="minor">
            <a:schemeClr val="tx1"/>
          </a:fontRef>
        </p:style>
      </p:cxnSp>
      <p:sp>
        <p:nvSpPr>
          <p:cNvPr id="27" name="圆角矩形 26"/>
          <p:cNvSpPr/>
          <p:nvPr/>
        </p:nvSpPr>
        <p:spPr>
          <a:xfrm>
            <a:off x="5144770" y="1995805"/>
            <a:ext cx="1962150" cy="509905"/>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9" name="文本框 28"/>
          <p:cNvSpPr txBox="1"/>
          <p:nvPr/>
        </p:nvSpPr>
        <p:spPr>
          <a:xfrm>
            <a:off x="5395595" y="2077085"/>
            <a:ext cx="1547495" cy="368300"/>
          </a:xfrm>
          <a:prstGeom prst="rect">
            <a:avLst/>
          </a:prstGeom>
          <a:noFill/>
        </p:spPr>
        <p:txBody>
          <a:bodyPr wrap="none" rtlCol="0">
            <a:spAutoFit/>
          </a:bodyPr>
          <a:p>
            <a:r>
              <a:rPr lang="en-US" altLang="zh-CN" b="1">
                <a:solidFill>
                  <a:schemeClr val="bg1"/>
                </a:solidFill>
              </a:rPr>
              <a:t>AssetManager</a:t>
            </a:r>
            <a:endParaRPr lang="en-US" altLang="zh-CN" b="1">
              <a:solidFill>
                <a:schemeClr val="bg1"/>
              </a:solidFill>
            </a:endParaRPr>
          </a:p>
        </p:txBody>
      </p:sp>
      <p:cxnSp>
        <p:nvCxnSpPr>
          <p:cNvPr id="30" name="直接连接符 29"/>
          <p:cNvCxnSpPr/>
          <p:nvPr/>
        </p:nvCxnSpPr>
        <p:spPr>
          <a:xfrm flipH="1" flipV="1">
            <a:off x="6076315" y="1645920"/>
            <a:ext cx="8890" cy="358140"/>
          </a:xfrm>
          <a:prstGeom prst="line">
            <a:avLst/>
          </a:prstGeom>
          <a:ln w="28575" cmpd="sng">
            <a:solidFill>
              <a:srgbClr val="00B0F0"/>
            </a:solidFill>
            <a:prstDash val="solid"/>
          </a:ln>
        </p:spPr>
        <p:style>
          <a:lnRef idx="1">
            <a:schemeClr val="accent1"/>
          </a:lnRef>
          <a:fillRef idx="0">
            <a:schemeClr val="accent1"/>
          </a:fillRef>
          <a:effectRef idx="0">
            <a:schemeClr val="accent1"/>
          </a:effectRef>
          <a:fontRef idx="minor">
            <a:schemeClr val="tx1"/>
          </a:fontRef>
        </p:style>
      </p:cxnSp>
      <p:sp>
        <p:nvSpPr>
          <p:cNvPr id="31" name="圆角矩形 30"/>
          <p:cNvSpPr/>
          <p:nvPr/>
        </p:nvSpPr>
        <p:spPr>
          <a:xfrm>
            <a:off x="5138420" y="1144905"/>
            <a:ext cx="1962150" cy="509905"/>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2" name="文本框 31"/>
          <p:cNvSpPr txBox="1"/>
          <p:nvPr/>
        </p:nvSpPr>
        <p:spPr>
          <a:xfrm>
            <a:off x="5567045" y="1226185"/>
            <a:ext cx="1139825" cy="368300"/>
          </a:xfrm>
          <a:prstGeom prst="rect">
            <a:avLst/>
          </a:prstGeom>
          <a:noFill/>
        </p:spPr>
        <p:txBody>
          <a:bodyPr wrap="none" rtlCol="0">
            <a:spAutoFit/>
          </a:bodyPr>
          <a:p>
            <a:pPr algn="l"/>
            <a:r>
              <a:rPr lang="en-US" altLang="zh-CN" b="1">
                <a:solidFill>
                  <a:schemeClr val="bg1"/>
                </a:solidFill>
              </a:rPr>
              <a:t>Resources</a:t>
            </a:r>
            <a:endParaRPr lang="en-US" altLang="zh-CN" b="1">
              <a:solidFill>
                <a:schemeClr val="bg1"/>
              </a:solidFill>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ECEFF1"/>
        </a:solidFill>
        <a:effectLst/>
      </p:bgPr>
    </p:bg>
    <p:spTree>
      <p:nvGrpSpPr>
        <p:cNvPr id="1" name=""/>
        <p:cNvGrpSpPr/>
        <p:nvPr/>
      </p:nvGrpSpPr>
      <p:grpSpPr>
        <a:xfrm>
          <a:off x="0" y="0"/>
          <a:ext cx="0" cy="0"/>
          <a:chOff x="0" y="0"/>
          <a:chExt cx="0" cy="0"/>
        </a:xfrm>
      </p:grpSpPr>
      <p:sp>
        <p:nvSpPr>
          <p:cNvPr id="33" name="FLYING IMPRESSION FID FEIZHAO    qq:1964271550"/>
          <p:cNvSpPr/>
          <p:nvPr/>
        </p:nvSpPr>
        <p:spPr bwMode="auto">
          <a:xfrm flipV="1">
            <a:off x="-2" y="5573201"/>
            <a:ext cx="1254035" cy="1284795"/>
          </a:xfrm>
          <a:prstGeom prst="rect">
            <a:avLst/>
          </a:prstGeom>
          <a:solidFill>
            <a:srgbClr val="33C3A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42" name="FLYING IMPRESSION FID FEIZHAO    qq:1964271550"/>
          <p:cNvSpPr/>
          <p:nvPr/>
        </p:nvSpPr>
        <p:spPr bwMode="auto">
          <a:xfrm flipV="1">
            <a:off x="-2" y="4180860"/>
            <a:ext cx="1254035" cy="1284795"/>
          </a:xfrm>
          <a:prstGeom prst="rect">
            <a:avLst/>
          </a:prstGeom>
          <a:solidFill>
            <a:srgbClr val="FCB0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43" name="FLYING IMPRESSION FID FEIZHAO    qq:1964271550"/>
          <p:cNvSpPr/>
          <p:nvPr/>
        </p:nvSpPr>
        <p:spPr bwMode="auto">
          <a:xfrm flipV="1">
            <a:off x="-2" y="2786598"/>
            <a:ext cx="1254035" cy="1284795"/>
          </a:xfrm>
          <a:prstGeom prst="rect">
            <a:avLst/>
          </a:prstGeom>
          <a:solidFill>
            <a:srgbClr val="EB5F5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44" name="FLYING IMPRESSION FID FEIZHAO    qq:1964271550"/>
          <p:cNvSpPr/>
          <p:nvPr/>
        </p:nvSpPr>
        <p:spPr bwMode="auto">
          <a:xfrm flipV="1">
            <a:off x="-2" y="1392337"/>
            <a:ext cx="1254035" cy="1284795"/>
          </a:xfrm>
          <a:prstGeom prst="rect">
            <a:avLst/>
          </a:prstGeom>
          <a:solidFill>
            <a:srgbClr val="52C2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45" name="FLYING IMPRESSION FID FEIZHAO    qq:1964271550"/>
          <p:cNvSpPr/>
          <p:nvPr/>
        </p:nvSpPr>
        <p:spPr bwMode="auto">
          <a:xfrm flipV="1">
            <a:off x="-2" y="0"/>
            <a:ext cx="1254035" cy="1282874"/>
          </a:xfrm>
          <a:prstGeom prst="rect">
            <a:avLst/>
          </a:prstGeom>
          <a:solidFill>
            <a:srgbClr val="36455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46" name="FLYING IMPRESSION FID FEIZHAO    qq:1964271550"/>
          <p:cNvSpPr/>
          <p:nvPr/>
        </p:nvSpPr>
        <p:spPr bwMode="auto">
          <a:xfrm flipV="1">
            <a:off x="11826240" y="5573201"/>
            <a:ext cx="365760" cy="1284795"/>
          </a:xfrm>
          <a:prstGeom prst="rect">
            <a:avLst/>
          </a:prstGeom>
          <a:solidFill>
            <a:srgbClr val="33C3A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47" name="FLYING IMPRESSION FID FEIZHAO    qq:1964271550"/>
          <p:cNvSpPr/>
          <p:nvPr/>
        </p:nvSpPr>
        <p:spPr bwMode="auto">
          <a:xfrm flipV="1">
            <a:off x="11826240" y="4180860"/>
            <a:ext cx="365760" cy="1284795"/>
          </a:xfrm>
          <a:prstGeom prst="rect">
            <a:avLst/>
          </a:prstGeom>
          <a:solidFill>
            <a:srgbClr val="FCB0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48" name="FLYING IMPRESSION FID FEIZHAO    qq:1964271550"/>
          <p:cNvSpPr/>
          <p:nvPr/>
        </p:nvSpPr>
        <p:spPr bwMode="auto">
          <a:xfrm flipV="1">
            <a:off x="11826240" y="2786598"/>
            <a:ext cx="365760" cy="1284795"/>
          </a:xfrm>
          <a:prstGeom prst="rect">
            <a:avLst/>
          </a:prstGeom>
          <a:solidFill>
            <a:srgbClr val="EB5F5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49" name="FLYING IMPRESSION FID FEIZHAO    qq:1964271550"/>
          <p:cNvSpPr/>
          <p:nvPr/>
        </p:nvSpPr>
        <p:spPr bwMode="auto">
          <a:xfrm flipV="1">
            <a:off x="11826240" y="1392337"/>
            <a:ext cx="365760" cy="1284795"/>
          </a:xfrm>
          <a:prstGeom prst="rect">
            <a:avLst/>
          </a:prstGeom>
          <a:solidFill>
            <a:srgbClr val="52C2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50" name="FLYING IMPRESSION FID FEIZHAO    qq:1964271550"/>
          <p:cNvSpPr/>
          <p:nvPr/>
        </p:nvSpPr>
        <p:spPr bwMode="auto">
          <a:xfrm flipV="1">
            <a:off x="11826240" y="0"/>
            <a:ext cx="365760" cy="1282874"/>
          </a:xfrm>
          <a:prstGeom prst="rect">
            <a:avLst/>
          </a:prstGeom>
          <a:solidFill>
            <a:srgbClr val="36455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14" name="FLYING IMPRESSION FID FEIZHAO    qq:1964271550"/>
          <p:cNvSpPr txBox="1"/>
          <p:nvPr/>
        </p:nvSpPr>
        <p:spPr>
          <a:xfrm>
            <a:off x="1254313" y="218"/>
            <a:ext cx="2621280" cy="829945"/>
          </a:xfrm>
          <a:prstGeom prst="rect">
            <a:avLst/>
          </a:prstGeom>
          <a:noFill/>
        </p:spPr>
        <p:txBody>
          <a:bodyPr wrap="none" rtlCol="0">
            <a:spAutoFit/>
          </a:bodyPr>
          <a:p>
            <a:r>
              <a:rPr lang="zh-CN" altLang="en-US" sz="4800" dirty="0">
                <a:solidFill>
                  <a:srgbClr val="EB5F56"/>
                </a:solidFill>
                <a:latin typeface="微软雅黑" panose="020B0503020204020204" pitchFamily="34" charset="-122"/>
                <a:ea typeface="微软雅黑" panose="020B0503020204020204" pitchFamily="34" charset="-122"/>
              </a:rPr>
              <a:t>最新活动</a:t>
            </a:r>
            <a:endParaRPr lang="zh-CN" altLang="en-US" sz="4800" dirty="0">
              <a:solidFill>
                <a:srgbClr val="EB5F56"/>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8578850" y="4116070"/>
            <a:ext cx="3017520" cy="645160"/>
          </a:xfrm>
          <a:prstGeom prst="rect">
            <a:avLst/>
          </a:prstGeom>
          <a:noFill/>
        </p:spPr>
        <p:txBody>
          <a:bodyPr wrap="none" rtlCol="0">
            <a:spAutoFit/>
          </a:bodyPr>
          <a:p>
            <a:pPr algn="l"/>
            <a:r>
              <a:rPr lang="en-US" altLang="zh-CN">
                <a:sym typeface="+mn-ea"/>
              </a:rPr>
              <a:t>            </a:t>
            </a:r>
            <a:r>
              <a:rPr lang="zh-CN" altLang="en-US">
                <a:sym typeface="+mn-ea"/>
              </a:rPr>
              <a:t>叮当老师的微信</a:t>
            </a:r>
            <a:endParaRPr lang="zh-CN" altLang="en-US"/>
          </a:p>
          <a:p>
            <a:pPr algn="l"/>
            <a:r>
              <a:rPr lang="zh-CN" altLang="en-US"/>
              <a:t>叮当老师的</a:t>
            </a:r>
            <a:r>
              <a:rPr lang="en-US" altLang="zh-CN"/>
              <a:t>QQ</a:t>
            </a:r>
            <a:r>
              <a:rPr lang="zh-CN" altLang="en-US"/>
              <a:t>：</a:t>
            </a:r>
            <a:r>
              <a:rPr lang="en-US" altLang="zh-CN"/>
              <a:t>1979846055</a:t>
            </a:r>
            <a:endParaRPr lang="en-US" altLang="zh-CN"/>
          </a:p>
        </p:txBody>
      </p:sp>
      <p:pic>
        <p:nvPicPr>
          <p:cNvPr id="5" name="图片 4" descr="叮当老师"/>
          <p:cNvPicPr>
            <a:picLocks noChangeAspect="1"/>
          </p:cNvPicPr>
          <p:nvPr/>
        </p:nvPicPr>
        <p:blipFill>
          <a:blip r:embed="rId1"/>
          <a:stretch>
            <a:fillRect/>
          </a:stretch>
        </p:blipFill>
        <p:spPr>
          <a:xfrm>
            <a:off x="8891270" y="1551940"/>
            <a:ext cx="2423160" cy="2423160"/>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crush"/>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tags/tag1.xml><?xml version="1.0" encoding="utf-8"?>
<p:tagLst xmlns:p="http://schemas.openxmlformats.org/presentationml/2006/main">
  <p:tag name="PA" val="v3.0.1"/>
</p:tagLst>
</file>

<file path=ppt/tags/tag10.xml><?xml version="1.0" encoding="utf-8"?>
<p:tagLst xmlns:p="http://schemas.openxmlformats.org/presentationml/2006/main">
  <p:tag name="PA" val="v3.0.1"/>
</p:tagLst>
</file>

<file path=ppt/tags/tag11.xml><?xml version="1.0" encoding="utf-8"?>
<p:tagLst xmlns:p="http://schemas.openxmlformats.org/presentationml/2006/main">
  <p:tag name="PA" val="v3.0.1"/>
</p:tagLst>
</file>

<file path=ppt/tags/tag12.xml><?xml version="1.0" encoding="utf-8"?>
<p:tagLst xmlns:p="http://schemas.openxmlformats.org/presentationml/2006/main">
  <p:tag name="PA" val="v3.0.1"/>
</p:tagLst>
</file>

<file path=ppt/tags/tag13.xml><?xml version="1.0" encoding="utf-8"?>
<p:tagLst xmlns:p="http://schemas.openxmlformats.org/presentationml/2006/main">
  <p:tag name="PA" val="v3.0.1"/>
</p:tagLst>
</file>

<file path=ppt/tags/tag14.xml><?xml version="1.0" encoding="utf-8"?>
<p:tagLst xmlns:p="http://schemas.openxmlformats.org/presentationml/2006/main">
  <p:tag name="PA" val="v3.0.1"/>
</p:tagLst>
</file>

<file path=ppt/tags/tag15.xml><?xml version="1.0" encoding="utf-8"?>
<p:tagLst xmlns:p="http://schemas.openxmlformats.org/presentationml/2006/main">
  <p:tag name="PA" val="v3.0.1"/>
</p:tagLst>
</file>

<file path=ppt/tags/tag16.xml><?xml version="1.0" encoding="utf-8"?>
<p:tagLst xmlns:p="http://schemas.openxmlformats.org/presentationml/2006/main">
  <p:tag name="ISPRING_ULTRA_SCORM_COURSE_ID" val="0A12819A-E1CC-40D8-8330-AD2067EE5FCC"/>
  <p:tag name="ISPRING_SCORM_RATE_SLIDES" val="1"/>
  <p:tag name="ISPRINGONLINEFOLDERID" val="0"/>
  <p:tag name="ISPRINGONLINEFOLDERPATH" val="Content List"/>
  <p:tag name="ISPRINGCLOUDFOLDERID" val="0"/>
  <p:tag name="ISPRINGCLOUDFOLDERPATH" val="Repository"/>
  <p:tag name="ISPRING_PLAYERS_CUSTOMIZATION" val="UEsDBBQAAgAIAESUV0cjtE77+wIAALAIAAAUAAAAdW5pdmVyc2FsL3BsYXllci54bWytVd9P2zAQfi7S/ofI79gtHQOqBMSQ0B7GhNSx7a0yiZt4TeLMdgjlr9/Zzu+lbEh7aJWc7/vufPfdxb96zlLviUnFRR6gBZ4jj+WhiHgeB+jh6+3xObq6fHfkFyndM+nxKEBlzg2ApsiLmAolLzSA76lOAtQzYGBGXiG5kFzvgfsUuNtIJ0v07mgGLrkKUKJ1sSKkqirMFSDyWIm0NCQKhyIjhWSK5ZpJ4tJAXoNd6b+j4ZeJnOh9wVQPWei3B65JWo5nxQck1RILGZOT+XxBftx9XocJy+gxz5WmeciQB5Wc2VI+0nB3J6IyZcrYZr5Lcs20NklY28zXK744zz0lwwA5h03GlKIxUzjNY0QclkyA/W1KVVLzqAGt4VU7XvNav4153zRutnOkcy7Kx5SrBI76kM46CfTJMKqf2etaBT00Cro1TMiT7FfJJYvs67dWjPMFcgFbxdk8sapCOICnWxpqIfc3AAMV1R3EbdOwaxq2oJYDt9HXHQVqbrtlVJeSNaWa+U88YuILlZIaWVxqWTKfjIw1lgzBPnFXrpvUNcRPdJae/kNvjN+oNT/Va52xgP/RmE9A1NaE5xF7vuXgo1kGNdUMim1sWBcpNjG7nFT5mPV0PTC5HOumwEU8TWXMYAwjqinp7OQQlEmqwCUs5QjbOzgITnicpPDTkwzj04M0GZW7SYbewUFwKsLdBLQ1t2Uk4zqOxNQqyCcT68QPS6VFxl+sPAd7Rq+sDl8buebouuDtwdn8j1EcxGgGc4smVpd56u2r5vDezKlWnc+mcJaBWmEemC4L59XMQlmMfCK2pWWqb/o5NfuwBx3lPDUd01zfQe+iWvMX5lU8Ml+6xdLUJGFGMwH6cL7sMUA/YbsMwlvToYhbkTd1wJjYN/dvK9ps+bp1ruuHOuxDDZ84qxzGzdRHUEcsRZlHox7iovuIqBR22rVk1EvZFm60OAGRiiJA7+GhvvPF6UV35bPFRYO1ed27wC6XN6z0OuFOQaTWdXsRv94N8PgbUEsDBBQAAgAIADVjlknoZE7o6C8AAOlbAAAXAAAAdW5pdmVyc2FsL3VuaXZlcnNhbC5wbmftfAtUU1faqB3723YGS52ZjkQeaUtba2nBEJRXSOrQQq0PVES0AqmNGK1ChIAQyMPWKdgaiPgKyCOlqBTQpGglBPKwtSZAQoJajJqQqCE5PAwxOYZw8rwJ2pE6dt373/vPvfdfS9dyheyzv29/70fO3vurNauT5/5xwR9nzZo1d/mH76+bNes/4mbNmp33/BzvyM+1czZ6P54hrkv++yy2PGjU++VZ/LJVy2bNamf8ybnlP7zfX9j94SbirFkvXvT9f0ZC+G7rrFmbqcvfX7a+OMs4RGCcwZO0lKzUrPey3nu94Yd1X7eiW5ynW+uS331t2aoVX72yLnDhvLQFzfNeefXqmx+0fPX+P+4c+yjq89b9P2x4/6Od+1r3fvPXlamBz4cXTDii716NpUDV49WbShWj59kQ+SRjUmaP3rnNFHvZ3b7NEZyeinGbGZwsmsvaBnffK1dS7+2Dz/L9q/uyffO2i7JjsTbxQE1YW/zs6cGmXcebxhvBZIx9LSnRN7KXeCwHLBlx0jwmz9HoacjOZ2/EaG8nX3vG93jFsQowmAYxaZuyXvA93P3C2TxhU9cffH/fOhQQp1jj/gtEu59MW58lMUOu53zw8YkALLIgYRfV40MxMfGVXz3cPlCuGb7Kcv/QaECcDuhyTzE8U+8KrWcIR7kJX3STqdipn+azCZ6jHPJJvlt4ZsqlsI0uRJu/snRlUK8W1qMmDru79DwZIL37CxA7jNCwtXgfBb0lryUCKa5fUjJdP0U4fwrUXVS41IrMBOsvqcpW1TnCpQGrwn0D0x1yAjmiVzJoTp2SKZi6c0Bv1L4Id40ks64/f1RhXMqwnudQjPaOZHgcmBCoMkebAEuqqIioXehSA40gnmrAs1mqYk9eudxRLPQufEGl+2puvar9lX29CvddRRZjO6i/v8E78mpEKF58CTrLvZoj6VV1GnH6pTBK2/iGTUsKDA5i/F8NLsSbcqb2GsW/HDd8mh3/ZeNfvOgqdZoyec/ByKSv/BowrqsYCkXVUx2Zyxy3uDtzQ7BoSxWDn0caPtqk6+JjaGrz2xx+/bLhfXDnLWuOJY94IyBPnK0TNqO5DsueufUkDBMwmj9SaO1ntF3Cdy4WhktViWy4rb9Q1wEt4dCDlPqdS7UE/mdRtt7v47JWxWGjtXiUQiC5gVZmoGvhCwket8njDmQcZnhEHpuHKgWYKgNal4e79BL/sxGZ7dqegSBtNKiHGhbQ3CAlUiixBBG7ySyGRMrR8QBbGBcuSuEZi+sCtCsGdcOWj3Kj0e53OK9xQuJzS8tkjCpgnSvWZ0JypcA5UrI1qqcHIT5J/xJcvJTxDS/X7y+6ZDwSPSwklarDlf2z9Z2ZmkpzO7hnTlWeCrUavUcDV7wKJ/gdb0Zx81SO770kiT6o4fQfNBPIbNx96YdHxy08/D3pK9Xj4E42XKk3Oo+Pu8dpLo7SBBjVNOqXW9mBDCQ6KVxaSELzctV7UFSNsF9HB+JykbXwMAJA7Af7XcgsAw7oUm8L6c3PzI1HmzKYjGi2yL+tTE6mQ6VRIoOiNFxhS/EKF6IG2KTKGFuwdym/Jh1UKelXLrIFMhI0cAZSCAdL1yTIV7U2IhkJNAKAEOMAHdDejXydgZDvu14p8JkTVPptIl78Of35qvS1Fbd30kNhfy3LU2WwPn+16acAeBn9L7wh8iaNYv9xrgRXOZ7vQGwfNouNr9lU6A0TpWPE7hQvVWf8vtIdrYaBhsuIxE/Yit1RW4MWhH4ywWrc4Wzw56GZCptUV+m5lRKC8zIsL8YQgEkuqQ7ibTBIjmsrFWQDkkBn8sioZn4Cow0x5xp0dmGOfqDGpDL/sc95HOPgkeMtFcsi87UZSzVy24BXKQqcwYF3nztoupSBDgkVx671smnhdyTiwwNDgYNrlzAoKuRW+kmea1Kx2Bc7YBP6ZCVyu4yjWZCYNOerMxmsZTvoobi3eq8v9mcmauA2FVUNTfL6yVqj42KLIscRk3KltZEY4ujoCB0O+AvxxjuhW9iK944jIhnxc3oyGlTDaVUqR/YvN6n0HhfAlRBlxglLzGYQl4OxqTGWPeFwxhJRwvBZKFZTfjQRP+cns+A4FrTK9DoFzX0a/9cgbSgU0qfi5ZJNdAmdz5LUYF8I5pmmMHO38VZZY6J7KR1aCW+Xw7qAG2gYt1DZChXUqROSwkkTvHcUhfENPhsGjBp3hdxvju7oelhKfi3pFZlKh9Yp824Un0zfujHI9hXK0LnLkQesxcXv33r6hvBsmBIvi9HzKlSacmJQnCQsDlAN7zz0OZLzcxDjqNTiqJcoVDCMJCBuGM2bCE8EMuH4ndTTRoB6daBGonXX1pE+ACandRPr1cMysYDPkkpeihHZERar3CgxilUXi9U9tr6puHQtDSIeGm+T8HonHXGW6yqtpw7Du9uB/7BBUswmZfFWNXjIGF8c5Q+pBmouv8JkpH+Q/X7Nc+WkqZ5vFjNe0Q1+okOI91c98xo3GB7GQCQx8oZWJeJDQpXAHp0LcbfOohY7bLeDyuV+GTzFlD1bLQuLRjqzX5IV6rQ3g7j9OfkOdTi3txBaYtJuGwni+CXo8zoMiiJqfO6CuNAmwxSyDqhqL1JPCk+HxIFAAk0u2evlZqBm3GCq4Nc7DOMNKr0xL3MXvAi1WngKtGGp/Q6oJJ1BPPzZiBo9WYxRIBgsSYioWaerBGIaCGibmSzG0UFf5un0S9k6IptanFS2SbyPHkyKVzLgf6ogoWSFsJfFheD3h6oWzf65M9fvbzqqrkuNgRMyWBIWIRD2oVg3PKmLZdnVE9KvG8OwtYgFGywkAnZZrJvS5/cl7h/eAOqlic7J2RoQxMTHBMG59gDQdCNgsWRvCVNy4zhGawQaHAygVgpI+hywaInEiJYf/v6OjeZu6Ldt1MBDseFw7WxSqRNS2G5ONchBaSGuJ8gg6R+otknW8G0uLqWudr1WmXcVJ9HAIjFa1GTnqlwMxleg7HY39Az0Hj7/6cgd8pMTrnyAVOaX6V+rpfkyeDeyoOHVROVFg81XGNya8Kv35e4Ll5AF00l8vmJgOrFnoBIXTid48+9N4Bc5R1nu0Zenn77xnwb/T064kB8huH9lMIzDz7fe3MnJXL5O/kXdC7GBrUjd0gcT1mHtV5hs6tRFOPp49OujnL4bB5HfxsXHla32Pv2kRTR1QFQctePDK5ulsLX1wcHT2L8/8nphGj5ZMr3kO28szxy8cRkxTceK5evSC/cUPER96Je0pyD/f4CMRpZYB9M5DTQ31GbjAwlKjZVdlCkA602oMNJqHaTnGWLHAx4BnwQj9t2+moLJrDwAvKO4cZ1Ebz3XhBt51vvs2BXIJkMqjiTeeaOHqNSnP1pdLiI6EVZVHxFzcn5W8e3Lm+PKZ0Klz93PHGZnD6P01C7RzAfc4Bcj+jMXhAKZpmbHmX8a36J6Grg9Rkq74bw0H0suaONymFgqZOetVyByVah8jReNZyaaaAbtHLGtpDKvtiMUyDE1L5nJDiF+1ovABmtQU9uCWAIRc6Zt5jKDzwf4nuE4tUnyAWj9TI4+e5Y+jTO1NBQ/Qm6VV1ZO15obPwKwS/4g5qUlSL4b+z2gduPS3wOq7jb2wOJYvxFPxd683DQFIqkIFpsIpD7ScJyndd5i+Zmx2KSu8d8DWv17MOgX61NmmIGzLelCDLcVmIopQM8UD2fBMzp1a4NO92ROGP8p5AEKFLiSREp+MhNx2Xd/eeIiiK7x6y1gy5MUMxGOa5Y3j90dCYjzBue9JwvcaaGf1G0eJNJzuMHxhU9iBbd+aNvvLJSXOvR7C3EE7alPJlu56vdIUK2vqP+tVrjBs8oBFs19+V2N2+sIX1pixTmqyscmec2VORLe/zjW/qbbb3TtxD1OejOLan9Xd/tkj9e56I9hsqmJiqOhT3DHdCzFOtbS3PB2+c/EY0AdwJZyHjGdmQTz03rcNua+O7F9xCX5ITPIeL1lhn8sH5thwYe6Hq186AT7vxtIAk8I9ROyfN0rwfzSdEzEKJ0fL2GncAX1MxVxf7hkggewNZC8SHgpNSWh0GqRRmC6BklHAefrfe9B7CLB+BjkVXJBb61UQlKUaoiuPcI3oytqeCjlOH8GYSlsRIE8e5bsAnPevaDSQ013kAoU0XrfG1xLTP3Zdym3v5zP1mpKP2huBFFtM8E+G1nJcqgBdoSiLQ7UGWHO/E25mKwb1VjQfVBVEflHbzPZZfwwBstMXy9XMiQLlICu0kJtUHauulkaAsVAQeJCVX5mCEGY0oeTJ5om8wBJELZtLZpJXq2zI45VGhTvipWpKR0zme4b8PbfMCCflNTZ0xYYyrkv+z56zk94FmXSjhBbcd/L2l732QwWG50VHMeWPl9tI2ZOsLhE1dqQaEsxbxUbjgOKhdCSfVtsKEs7SKXWY8QZDTsn4pnpJQZEMhSAOygjwmwwOFLJsOSJraS6jGgqCq3YiZJkYNAeckjJ2Rm+vDBd3IEIkkcKK+Cj8gtMlYyzXbY7hg2vMIfrJ3G7VvJQjMNSy3Vwf7Wk3yg5GNOgeIvbLwnU29faUPkUsVgQOWZAN5mDAG+tTAXvHY/8tBKIEm4ArSSneiGj25WxrmF8MjKBOiOG9R6tevdiRlnHpnB4oj7AZBBT8rtf3YcLXwEt0WVlDVU3EhwbYU6Dw9ABLdHbEW+f8jZt0f0K/VIFDjWxqmILkd8aqShyF+9ANSP6cgOZepzeCEHDxGAbpyHFah3UzXDQhgxctaptwR0LNWtRrH9JVdXuqDkX1Us51TIdXXJTE5Gf2WfVGY+MG27nUcOHwM7+gRoDPE1BMShCK4CoBk9H3ib0teIPRjckrUsEZpj/lcNhTZujz6YlZoj5xoBquLLSr0SFiJiNzRqKzZoX69lY3MegMdLXG+yqF+tLFaFDe0ZkkhDOmIyjEhP72jBcBY28epEi242YOuIYjh1W0ltU8JOciSYJZ6YnrQ6OI4ogiQAcR80xdJn/2HsEvhC+DyeW8Fmqk34UnquYhpK/ZfOuAUuS7C2+Cn7IDY67OlVlg0gMg0S2BgZNVTn09iM2kGxAIGebit0kegYmJCx01Hn+8uHfOG1kpDz00zTxxbGlMCDy3gfibujoUV5K1skYNqucT/8c5hEX8oYC3k5FX3NSQ4pC4MjXDEt1abVe3my1Wm0YgykZEt6M6lfscDi52IvqXDqrajyftRa9ugHPlgJZc9tKnP+tw9pTkP/LIGPnlVmlUdmP9UW/rIgQFFib4K6RyydeXU5Lk5fVzftnbJFSIClWaHfbRJ7tNw+eaBtHvopPLNymLpvGOKuzeHqZWbfuwOKmfzQ+gJ8maFZ4w3/RhOLNZH0YlmefKBKVTneDV2tLXValdurm8Ph9jFvieUtUWWSGFDT3WBHNVsRB32/0z3T1cZx9g91a18TFPiB6mCgHsiirYl58wG9GWfyQAO689Vy6t81cBy0xkr19ZPhzP5bfEZgoJqvyG/vN3X4PO0kOxbiTsS2+/soiHD7rx00VNP+1WUObKBWd5IcT/ApL+Bac0deP9nFM1whuA+HYPm3iZEsKpdX5cd6NhxVZSaRe4mnjmO5+OT/rrXJheThGnEURdO56lOCd+ggmVnd7xPNjo8TsBBVMLDKc+c+s6ixtHlTGWLAwzhw09TXMFSxlqDPjn8BZpcbzlp1B/i7RWWog1nlnvpQTzOz9NR2pVmGEbqFNwAmyTYVRya6ND2lqnuwnUMExb5vCP8b1Csg6OC71tir6ZKbzhFEPFaKS3uDC4XgHwiA2JqtsydFD7LM286R9kityHeOYWzzzvsW6BrECd9UE1nkJyx/Um3/0p96zd/UYc7vYh8bB6sHCi04El8G0AYyidCh6JRcb/ytPY2x9WpGpRNn9oFjpPadAO0b+hoG9RLxRqgEbfqWBSj+jdvOAhm5qvEjzS6drO5/1ed7EKVXaJFqTxRG57ZuFYtgzbVs4yDm3I8i3/6TXgzqDMT2LpLdbeGQnYrX7Ntx9u2nFeD4lBM8xI5CfUV3jWFrBKNYaLwLjCajm1GFt5BDV1bnyoUK7j1QhQz8pk/t9fjEALfm+WNWI5MIZ5l9SUzKxvg6Sn7cpK60GSyRRBS0Z8CYztSE96+W4rtE9Ol2/JSPFeJKZVXJVOeU1JULsWKEh/Wd5k8GbqcKik1muu3jOc9KAxOGAj4iOvKFiujMuXGqtijxeKcV74z5ufTATwJ0w0TwOhrVP7tx8ClRWSrMfOHhXDixY8g3EU1AmLp/ELDIBFvrR0Y5EQF1cCOz5RDZSLQXHV+ntARU2HPXk6Cpu6ZV+jLAhr3PB/VxcSBzy49wIeCIQEIXMr1S9P0fix9gRj95WtxIqFJL96qEAUH+O5FcfoQBqHTm0re5wC6Gm0mtC/Q9MqFAlbouVVPNy+K8hE5U8v3pdbAWNAJ5S6XG5CatBBoc2kgh/+zmBKmCfodg6PNV+jzRSh+3fJDiUz79iOcxyDteGm8rk9GZS6dI5MudbzoA1kjAM0aXjHyIeS7fLaUm8X6WvWjpH8tmJleAa2GAOoQs1JBmIzdoRh9as4rahciGzNYJqPqA/WLQZNyC7ULMF4c2wiXh6q6Rzx8DdMnkrWZ3XTW+wmQkFSQ2JVvxR6ae/Co8ZU3DKG8JcSgLj8rmuoWL5Ocm7Xq+IwXSEgN/UpG895Sy2f91INL1cr1IBaU3gSI20g9vdRv95kJUeXv7QZDsqGnc74FPLSTSno54Un7hFgy5vJDpV3+ok1wldQ4cnJBi3edAbeThHQjU5/fu2aeC4O1NrJzMa0osrWz/PQ4mTMfbL0ZmaufVgWzQ3v1ZNcFTDtlydFP2Z9vVvlwqvaF/syb7P47OkwDNE+n7c9hW6PYPbSdhE/ALG5aGJ5dzgP5g+iy+onJcfFQ73vIgvG/Bj6dwQwhJFHaZkhDCQBQZwQT8jPqvwOCYdNKZUVRU7ZghkBUwkDov2dmej43mRIoMrA804juuk8xNEWNf24uiCDfmsKA08R5uiI23gttEl1LoQ29EKry+I29682onC6ZyfKdQEt+A795Asd4TfkucQMGyds033vIFY6ERKsxc/qEyHzju321EfV67d7dDd3RG/btuu00ny+3fPKbIwclT1Sef8TiLpDdtynevypOsIo/Sq8W1dO7yZf+jsgnu5O52ldaCoomYt0e+AioYkhixLTeoZ0w7S6SwS3fj8cRVDwqGrABI9/VBlJBXdUoVEO2/7M2nbeA+j96IhQkr+VOl2jU1oO/rb4TsYGXhQ/7JgkLVZznoYZW3aScyzPxv1Wr8zbnW++2GU7PK4B0X2dP3+ZJPPpyHgGIh/WLC6mJ79KUvu5MWz7L8092G666IflsjX7n/uT/4myDzitVjp1oezj6MdNxTHQkO44KUIarsTlEKRD2S0YxWHb/ko9lZevALjIUMAE3zo81e63BDGA/iWToTb1/zmifDelxFHvMh0EmXEgV8Lgg7B5M2dSo/6J29GX98QyN3ya3FQa7/tTyu2noygtKAeVQY3xyPcdyL6/i11R4tg+sW0iWrrTvey1zfocbI8f4mpJhOAUpR2vPRRv3Re6bFjPeNjpVqHZtCfNnUxmflh3DpII7cVC5W2R+t+xuHfWXHFPC5Utv1z+ZvSgUUJ9AeauqT63/xST/O95CZZ7xyIyHJNv/1Eu0ZTsL7Ch1pwAD2t093myRJvu6IUua3R/Hq9Dv/XQ5VXPD7tjIXCoZ5Bb/rabPcxgunSU6clcOuO0RqTiJ9zCePWYYQhmyN/3rq7l0PS31CtndOIYjrfDm4kM/SOt2lskVeV/B0/K1ggvxWppBiQLFLBaP90NbT3AFep86uHRSF/kGXTe+9Z9vDPgm1Y15h14O3gk2ZXwdWDsf6NQ7a6aRF1FpcmyAdqaAsXc0bUx6QALX7x7JVzaq+7a78gpd3sDDe0v6nUT+rcui56PGyTLy+D7SKXkcBkLMz8WJFgU1uLMaJDxM1uutaQVv9PLjo5I7ILh7CEBZ9G/mPbadhFXC7r1fwj6U0fsAO5wfo8pGbrSO/emtvIptUahV5ntnwkP6IabhdLpI5XMz+DQEot5iKXVz+TQgOtiRhfvG2vrBAU1dSoGPAiRRuCi7E3VOXz/4jEeeOmTYEDdPQtSD1C3PYRcag4viK9aznz+DSST84qdS/W73C+RUrq5X+bz/+USC3UH0RsC9kamSRX4r+HJeInMJ7tJRp5dhoskaiFBr8l8WtzIzL/DoG1GGUppgvt9v+SNMx54H/zCZzUcjl9Pxi2JFkn6UsVM82hhnPQy7Ww/PxN4uPmpnuLLsr33Oo1EhYQ8z30ViJsfbc5OQ6wCBBCRqvFhRAPPIbLLwz2Jje7ANYkm5TIkH1bO3vf+3juYV4u/yYSt30CwxzPr10bspBZIRmqXEaqBCXM8HbE1krMeJNfLRTSV1il6lcSkDNp+xr2Gqgbhr2B479G5H+K9LgNAdhPQ5YRVWoa/4/vigxCXE9dsmJtVn2s+DIiv1KiqvxGZzbcXqg4XyKDqDxK7lVB3OqP09wrDaU7/I6XTopX/2rUcYUjsupIsZy09YbwC2LIdsMyhN5rH36VMIyk7X2iCtICK3H/CLL14hhrFxIYny/Rk+jzCo5I1FnHJLUsYgguvuwjYI27zqAwHMRIoZAa0XO6U+1Xpz07gy/wNttv1CeTrGbUHjnnSMOvTEUkNhdAFe3gqSrkr2bObEwtCfgv+6KcfnfkK+cvlx6q3CiUgALhjLcPpQK3fTxda7/GZWON/xGU+vjz/xavTdYrfQVNG81B8BgHRVPzPXfGWM7DtHyrN93N79wNZcltBUIumKB5BPJLltY9yeVoXBNF2ATX/asXlun/JRhL0JPt+QHPVL7x23FmOvGniwdNVsGj2H+zbcH7e3E3Z8b8VsSzMad+OyXxDsd1XiT+MU1kClJlPeLLmFbxatWrd+O10IvPWXtTqGedFOD65Mxw/5nfC4lAOywO/jjGnwZIu8rk5Ts4j1LPZKv44OKCkNpGcMtjBL3uVy/ZNkKufor6KeqnqP+XUU/GJAK+ULBzsHCzxyhycblTMjwaFBeqVEVUl5Im4DvfhDaKnFIR2TW5Cm4KZynuTRSJHBWSepPH33Mbw+8QODPuzow9gwF/LpPj4gtHnD8vROe5AEMqy76e5NrQFxMbOPt2ZrL0w0F9dG9nLFq+Ch7BkuZgWFuEClSuHG46IhEQZgaj9CVl/2gEr6+GxXmkNCgineYGaN6+Puc5vgCDA9dUp6Pd1wiua9YPY7LejS37ic9S6Ze22K/zVrEVhaS6PGhPcZC30zZYIB19PH8TO1CRneHbcqY2Xz9HoDlU6SyPE+AQzlHU0B5Qd+aHmZkjDfdhQBzDeKSRyP8zMf6WcTl4YT4OtRJawsx+hU4vh70gsglMmTS6c4TkrT+gqUVcFiZpa0bQ7F3i65BEJzGmUvsl8H1bT5ih4ZfboGKep/i0meTP83SaUNsNRjWaUaWiS4ksFJcsy9ukYSf94uh4wvp57go56cL4CfOYZItf+SLRtv0rcVPSNdVbdqOSllTmZtcFMeKTLvMz59aTJkBRfc2P+WQ07BWu8lIxrVo0B1SBkkAmAJ1wxk2IXDFtT1DT5tiCDUxJZ/jFT+b8lAcVX9oqlmag/b/QoTdDeVb+8Xz+OiL968GBWOzfQCB1CYY7hvYixTGkIHWwU/HRE5QlJ43U6bv8qnF3g2y85XPk/Nei9uE1nDK5XyMo0sXS0Lql9ZAXSfTc+mgKtc34rySVHkr07a903dCw2vOG9jwve6kmj8hnwXGK4hru1YA/l5ubbuP4MsYZYPAbUveCOAlDzEinbPtrsILmjGfpkvUgSiyyxUpzxGHJ4GQnDZ1lJRQYIDrAHL+C6mCffZKYy+T8rnx3nsXvQLTg0zzTUbquS00L+Qvy2W2fBOn34IplL8WKMMMQPfLtSoApqfcI5HmODHRu7Y/5Xk3WMhCtSfKeD2sk0u9iaQmRuwyWDAy2AViMboagM09Ua9nqcOVjSXLLCGppInDxCVbYPwAtfoKckAXolU9QgF+9/9WnqJ+ifor6/wR1VeNhnT2QpiMcebyetXrTX3eQtyLutdl/M97OoJwO+uBfx40Emqot7vYtS0LDb+rqMTuI8Xi7fI8VG/Hcn2+d1ZfGa3X/pibil0UuB81jio3ZwX5UAqT2vTRZbyKX77MPL8RAI0Uf25c/QlV/aFowNzfMwAHzCbYl5+mkp5P+FyZ5iyewVus0DP4pgr/bqiYqMkshPROeSSRObxzR+HZqCIAEE2/y7jkFustgDFM4whU4IYUqGAXlQFHvIyMv/MhXUWaPkMdamtnl8vlYsrlkhN//ve3+1RQsYx8vZdjoxyLgSSFFsDcAFX6Y7Ns6o9VMyouE4OXNzE2PnKJ56wiqo/vFepijgWSoSTa5TuRel4a9R6x1xkUz6LC5kue7KCe3ThRdLdRZoHaksNJB5yaDkq9qy+TkOvPXg4jtcq5iIB4zUcxX73GXyBQUoSs2/THG8zwVcj8ql5S2NetyjUqffJ2bHSRre59IKbsEDTbouuhtvIlMU4kyEJetCWECSxUYj9NKiYwy6PQW1Gp2oB43jIYCeDSrGvmhocucYZkMeEdiBHdqUnhDU8XQRtyIbONx3154ipiIAh5FlLg3vF2B74e3VyMuaibTjqXBFkpeqTZH2AITt4ivkOiy76pVw0r1QiUj8ohBl42qi4BfxPdRQHOSt8LJyRddXhWaI+6BJGNEEYK9IRFvVaeir03q+rkJyscWqY8rqLw8sTQUn5a1qGbZYtwWsYwvWFJ2CfGWPI0JoEFOk5mKXk0X6wjS72o+z+ffIfq1gkaJhBOCI/MzGrhcueBRh7K619u1NPvVw9xiBlF7Si20+/tXwG2aFw8ScWuC9EZUVjiL5ofWDTu/lvPM1KyWms8L11ccUeXXohRkGTSpI+l3HhwHxBIV2raiZUZ8iywIUWWWy81NN2BzkXfm6ro++z4odLg4e2vfh7HiK0bGBYWyAh6qUC3SbUGLJy38PxDp1d66VKejO4bdgwM1kuMSqTqXLFQ1IvW8ystLWDrUabkCoSDEf92Ae8z+J+IKtvGlPdyjka9XcrnZd6U9zHmLI2fJMZNocX8G11U15cfQUcGwSEAKFuu0ejW6HHL5VZGc5o2grsISAxL7XcRNDVc7KdRgBUJUKVFXNsOyuQzixGNuUFrnCaiqfMyklyY2dzw2D1nw2eb/6aRSdSPRyZRwhwp4ctG/agSkpTlPcUEsTJn9BOc+NY8oVA+QeI/h7B4fgHxvfhjVusFa3AB/1HLfCSqw2BDfG0/XRkfNv7gL9vINgcsijcCKEsT9fI9v95o9px7/uIRLR8i+XW8NJWMt49hy0tQvUNpvMeVcGqiBb2KVy6cM0SISRSDnPMaSLaFAeO+nP6UrUKDMqhodTMcuKWggPbbO6uC4Ns/ImkJSWb9vX6Md8/cjnyOViovN/4LOKyHI/4967XXZ/ljP5trozAYLNksxUJNePMZ/tFlu7Ii3z97TN9CCS3+aI55O+n85KXtkuNN9lWZPYVCbT7LWPz2Z8BTkKchTkKcgT0GegjwFeQryFOQpyFOQpyBPQZ6CPAX5t4H49i8zTvktL9kZG/rol+WS0ZNMNvV+EzzheNS/XPbAi6BB0nTf8U74qsBDBYWUN4d3fSenqxb/my+p8E4olfhT7+0Lm75La8W2/7JzT5rliUCRyDHUhpnah+m0V2inKtr8ybdmp/s2UytWN6Q3YBvwDQQraZoajSG49ebe8A8aaE6NyaWp72hVL7XBbJwQx7phSAtsKAIawUDtlHjQt9f7WMpkhh4ykNJZ/j5gYNS3l/iGsGcib2tbH7CBIj+nNlzZ06nqMY3moD3dXeAAZGbQ+OQvgHBFt50covTdy+XbEiS69yfRbutRDln/LtNzGe66PFiOvt+4Ew71JGvyE2yA7+4D3U7PaArNvkrZL4rgDZGH3hHhdXt8my41BUOdzg4RJ9oFI/0Z3tQ99Bxm6schBZjX7/FXH56Ct6Rizxt93GWU8bcblzspoxkU3xEtjGlTbuqQ7XlLqeMEtrrYy9i69GGUaQwkBcHo1LFm6lgJqpWtLRlradbkb0q6ktGw9l2qAU812JVGYyccuom/JVM6AeoEoAmIR75ZqT0wdYPluhGYPKaOEBmEvKHOcFp4ZIihyzxJ1n5kxQ8vJ9MFKj2xXwco8tksk+2E2hb2I3idGxuU4JXfXunB+btRoAyp15IqT9jV+EFK5esiSYrlUlxRSFzbwsJFrQpgPawsMkav9EsezNkG622d9zbnVq3kJOpaTghDwuQ4UAsMg3RYNDi5x0/2Xb22jV+fV+JsqGgsUIfTQsRhZGSQnCOcvnsl/53gXDsyf0zSAyzWaLoz0YAZgIRl8pc5z4r62zoeEsTa0OZmE6MGAXTbBDEKErDRttSAuJQo6s+2jotby86STnd9lV7APqw9bDRlzvnR2RX8DThZfD5b3IOI2rY4iPuVGXg19M7kYA2JZrJNnsKENlPp/HpM85BRfCsWO3liCGibX06mj+EUKN+CIJPW3W4vlc9LY3lOdykuD5s4KWPa8agC9ClEXJqy3/I1D3q58Ch9py5tn1o0Zsv1q1ddjiAQJD8FcOFi3AauqeznWjcdNSHpNBq7AFtMq0niWEO5u6mQ9ehj1/RVdXAc2iKS8tIoc7d55fwW5qcsirsoe4S8ElfQyq7NKT+1SXwmgzCc0WYXlMaXy8fMFwdIpYOShjQbz//BR4sWqtcuItACByVzZs2KwSe7Gab1rZwfvYSvdXl9Jwta0vmnRAC3oCm1cOggPFk4uhQWCxJCN3iWhtrCMFQ0QwqKLtdIJYxmiZNQIM93mJu0CLdLlrE0ZOd1R3Sc7VdONBONoO885aBXb6wsgdMiXcj4DS0tJXVVyFbGXK//ejXEUxylcWPPjo0v9iptK82ykLaOGpw7nhMYxx2a7JKspaAZ40sT8UkyM6EkNxsV6JlXvSX+vTyMpVB+K5pKsJQixDK/ryBK70sJ4hEE2aBEPC+39epksz8VX4LQqva8ay5YrB43rNBnNkhVSwrcYxz32KDvLEOy1ogZ9ffc85eq9rQyEtomrvJGeSfGLN+hJ71S6UgVzTk3hpvtuzyQQNYFrnCXzgFO2T+WtTqCNrn9hhV/t57vnOuVWN/2qDknanfRdhUHYM4KBxNCUlYLr0GX7wVcNHSG6+50hnO+DWIqPIhvEV9UqvpFRbgjMj1USHhfZiotJNXZEZZqHErQT7wRuBmebnUFxF7IIumPJmtH05WEdM6Ic3ghhkTJDNc64EKv4bU61K/DFyreSFNqC0jr4aUbhvAq307o8XmdXcacNHigN6YG6bXbT7uziIGkxp4N1M92Z7BEJrlSb6oWQbUi6JiI2M+t0Zu+1SFaWXwpTt/l7BKwUynvei0rjhQOBQFSMVEGVNlA0rDrI7ZCGUFQYCU9OoPFWU8SKq4twh64necWrE5cuNvkNdiAxE/7lm0cetMSaiT67jLsm/e9/fo5o5FwaHZsom67MJePoZ55QOgRRc4R4Pvou3se6D7XQkBuoDXzztQuwGHdlUWpkGObLQbq3smG01LU7oQc55E7AfNM39pLvCIvSAKvV4uICmY/Da49Ng4WTUR5BFFN+AVYhmDSXUkLbHaX1petvqVJ0zIgGiMJZmtV+UWfT4hpYyTUErrPKyf3gJyj0wI8Yfb4ybG1Tn9DCw5vbfemH3mvNxCyjtJYvANRYm7PhVjs0jI5ZDoIe0OSElD5eWQ/49ySrOpI0ceRtlVQt4qsUrUK3zw3hq5fixbl3ViVCHQKIycOK+JpEcGJpj0DwVitgDO0yIJvsh+/683tNradGsS5IvuxO3q4wiPZfmTfkvIcq+dIGry0Q+DaxcmjWHee9AptDK2C03o8pccUS1a75k0+sL3DC83YTSmqqhx+XyQhPRFPnjzHEgjJdNoOwulATn5dcj+iNdezumjzoHLrhqFmZDQaSC2TB2AleQ6jcvHEzhEZq2Js51lvvaHuHnPkHfFsaWHDDXD96lJPxCZruzdslwnE1sGHsllvwXzbXFm39kHYWefKNLDXudnVP74r3lszv3LYTtovXTNfpaJLWo5LBOa3B8xF5xHPapQpd9JsoyfIbFIu5LT8vbG2TJ6jas+nd++gfjly1xumvxO+WepXH+/27bZJV6Add63w/ZvCpYWDlL3cViE8edATGCW16uDLQtK4B6YJ8SutGG/Dhj0IG2fqlg3qjz6Ux5gpsqgwVYc5gSzrRKw75bcXWn4RMm3UWfz2nIMGj+Ne6efwCGPu2I6EBxI5bOFLgHoFeKqR6EbhHJ+egJKvEV3koU9GnJ6cbmMho8lOfhuGAMuto80soV2PdevbsI7z2NLDWPtJbJc9ngaYMrTiWy8IvOL7IeF9QqRb8nqaMvlfZKdOckuQntnnKEeBVRz7afRSb5UUC114Dr3GTTGEX3F+LUcY5uL2B0b8AGvSTpqaWgLHxWFBYNE5M25c5YmEMtdjD3tj/uoFLMnUol4+S6zcxsdoOZGec8QdbtvycrOVciUR797lnZZQJq8wkYH4dJrJ5BKMI5C0NQSLSuRSKbm9OUTWWPte1ndCuKSx5OoKLVfMmD2sHLM/iGrfz3CEArFn9wnSXRmHRCt1fPeQXhkenTpNr6anIzgO5wwmOrCZov6N0aLI+x20ZsFy65Ian7LNJBmnZ2URLE5CeyuaW/+cxnggZ4a18arSd7mdCg85NndDvkrdXPLOrYXeaAGJ3kF7GKve0O5sGvMkLJiOuqkwj0kzM1AASw2cTW7JGyaG58fWXOwDWwQDReZAvXZHbpixYtfgQCz1LqrCHKE3bSSdPpMnCuAMr+S6Fl2qXY9l+GR4nAU6i8aMA7G0ysQyGZliOb+fX++gK0odfzjhCIgD8d6o4i3OD/v2zNiTrwCvgkvd17T2zekeg9ZZ2+Y7roecb5g+Uu/56g+5x2Z7XZh3YMyBMHjm3z3VjtTicDIpp9RzgThtBrmH9pWQ1WP22nDGA1O4htojT+OemZYpD/Kd3rfQZAsjvzfOrYRKc3IPi1L6mfhOqV5naiI53gRdkc4KqeT54taxcYQ3DfWCN6kJltC7PDJ/AVLJUGwJ4/YqXycQsLuiQhbS0uHMCo5JVylMdL8zrHjfah0JiFsIMfz02uG6ZFkPYYI25e+5/bFGk+VheMwYoT3ZMwI/mrgA4CywFZ8bc+jDvYro2RIj/vmIJ/0tLe7iFPe9JIjaFoJ/YCINQezY023j6wof5Bcg3HL+xoYhtv26r2Ye8d362idSBmVaz1en2WK7MNBhzCLR37jmjrn1hPIxsMY1JHIUcbCXljCqN7G5FzeG1xIOM6+6+0VQtDY/PjxxyV3ztkGbNHO9lpHo1nLMhCb1evGA2WJP+E29csYYg2rN3fxA+dbnaPee02tzKk/b43z594bvrLFlfPfmMnlvakqC9dQzyNYt73RwHb67TplcnTPtYghhA0Wk/sDqipGGLQRpr8gwfQ0WapadqoL/xwM+KQ8+ctRR+afGJh+WRb5rsCBbbVOr0Jv80clHPX32FsxZtFfCZfLylgWT/xTgkwu1yQpvqdDuFshXpD4o1ca8PcZnD0qrE/bLVufmYtWWd5j9XHPTOPPMr+g2OBnr0UleS2p4znclqlR0eaMrAdjfqqB5xb9/ukRieTJhcQtFkztFG9yS/W6fjAn0T0mlpRQ37n2MB8R4Tpnp0rVzS/mbrK78+VD00lZT78LRpZ7KcuAZ3w2kG5yC0aD1LIevUEX1ikQa0kiG+aMTjt216dEUN8gShRR2JG4DCB6jiGKN8OhF7yRHyVU0p9eE3m0KIUzaPG5thAg7cUdIu/8Ko56xlnK3ZhpzrOUvPwx6e4DXPG9mW0mK/NoxYXKVVjcGogfry+UrMn8hdL/o2Ue758+mjjKpLUFRYbycidSEv91LtxBy1BLPh3qEyWIqLg7xmhfzthD7umVPd/+GwuH0Do3kQMEEqiDrDvxsN/m2cPI8J9Ozud5UqnX0bSFOGbVu47hquIOXYt04fcVzeMRwzJ3rJNWZse9wBHSzo7hK7iWgk5P+2lB5atbQkduRniw8dWu0KDdZTrOneEatjPuGuFBfW3vBxTsRPLZ0oist4b7CE756QRz8a9+9sOm+izI4vq010b3ZPHbXdN/4/e/2sLZK35GQdziPbpM228c5zPTpTjrji111pilvQ5kx40Jp3ZhH0fYAesWRHGSmf/2oV86ezZqXpjEHZV8NEiAKTvlubE7HOG/7S+OfmeZ1367qG5Ge1rY2j3/D0dls+iHiet/48g9Wv8/++ydf/A9QSwMEFAACAAgANWOWSdZFKylNAAAAawAAABsAAAB1bml2ZXJzYWwvdW5pdmVyc2FsLnBuZy54bWyzsa/IzVEoSy0qzszPs1Uy1DNQsrfj5bIpKEoty0wtV6gAigEFIUBJodJWycQIwS3PTCnJAKowMDZDCGakZqZnlNgqmZubwwX1gWYCAFBLAQIAABQAAgAIAESUV0cjtE77+wIAALAIAAAUAAAAAAAAAAEAAAAAAAAAAAB1bml2ZXJzYWwvcGxheWVyLnhtbFBLAQIAABQAAgAIADVjlknoZE7o6C8AAOlbAAAXAAAAAAAAAAAAAAAAAC0DAAB1bml2ZXJzYWwvdW5pdmVyc2FsLnBuZ1BLAQIAABQAAgAIADVjlknWRSspTQAAAGsAAAAbAAAAAAAAAAEAAAAAAEozAAB1bml2ZXJzYWwvdW5pdmVyc2FsLnBuZy54bWxQSwUGAAAAAAMAAwDQAAAA0DMAAAAA"/>
  <p:tag name="ISPRING_OUTPUT_FOLDER" val="C:\Users\Administrator\Desktop"/>
  <p:tag name="ISPRING_PRESENTATION_TITLE" val="（飞印象）简约商务通用模板"/>
  <p:tag name="ISPRING_ULTRA_SCORM_SLIDE_COUNT" val="1"/>
  <p:tag name="ISPRING_SCORM_ENDPOINT" val="&lt;endpoint&gt;&lt;enable&gt;0&lt;/enable&gt;&lt;lrs&gt;http://&lt;/lrs&gt;&lt;auth&gt;0&lt;/auth&gt;&lt;login&gt;&lt;/login&gt;&lt;password&gt;&lt;/password&gt;&lt;key&gt;&lt;/key&gt;&lt;name&gt;&lt;/name&gt;&lt;email&gt;&lt;/email&gt;&lt;/endpoint&gt;&#10;"/>
</p:tagLst>
</file>

<file path=ppt/tags/tag2.xml><?xml version="1.0" encoding="utf-8"?>
<p:tagLst xmlns:p="http://schemas.openxmlformats.org/presentationml/2006/main">
  <p:tag name="PA" val="v3.0.1"/>
</p:tagLst>
</file>

<file path=ppt/tags/tag3.xml><?xml version="1.0" encoding="utf-8"?>
<p:tagLst xmlns:p="http://schemas.openxmlformats.org/presentationml/2006/main">
  <p:tag name="PA" val="v3.0.1"/>
</p:tagLst>
</file>

<file path=ppt/tags/tag4.xml><?xml version="1.0" encoding="utf-8"?>
<p:tagLst xmlns:p="http://schemas.openxmlformats.org/presentationml/2006/main">
  <p:tag name="PA" val="v3.0.1"/>
</p:tagLst>
</file>

<file path=ppt/tags/tag5.xml><?xml version="1.0" encoding="utf-8"?>
<p:tagLst xmlns:p="http://schemas.openxmlformats.org/presentationml/2006/main">
  <p:tag name="PA" val="v3.0.1"/>
</p:tagLst>
</file>

<file path=ppt/tags/tag6.xml><?xml version="1.0" encoding="utf-8"?>
<p:tagLst xmlns:p="http://schemas.openxmlformats.org/presentationml/2006/main">
  <p:tag name="PA" val="v3.0.1"/>
</p:tagLst>
</file>

<file path=ppt/tags/tag7.xml><?xml version="1.0" encoding="utf-8"?>
<p:tagLst xmlns:p="http://schemas.openxmlformats.org/presentationml/2006/main">
  <p:tag name="PA" val="v3.0.1"/>
</p:tagLst>
</file>

<file path=ppt/tags/tag8.xml><?xml version="1.0" encoding="utf-8"?>
<p:tagLst xmlns:p="http://schemas.openxmlformats.org/presentationml/2006/main">
  <p:tag name="PA" val="v3.0.1"/>
</p:tagLst>
</file>

<file path=ppt/tags/tag9.xml><?xml version="1.0" encoding="utf-8"?>
<p:tagLst xmlns:p="http://schemas.openxmlformats.org/presentationml/2006/main">
  <p:tag name="PA" val="v3.0.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2447</Words>
  <Application>WPS 演示</Application>
  <PresentationFormat>宽屏</PresentationFormat>
  <Paragraphs>288</Paragraphs>
  <Slides>19</Slides>
  <Notes>25</Notes>
  <HiddenSlides>0</HiddenSlides>
  <MMClips>1</MMClips>
  <ScaleCrop>false</ScaleCrop>
  <HeadingPairs>
    <vt:vector size="6" baseType="variant">
      <vt:variant>
        <vt:lpstr>已用的字体</vt:lpstr>
      </vt:variant>
      <vt:variant>
        <vt:i4>12</vt:i4>
      </vt:variant>
      <vt:variant>
        <vt:lpstr>主题</vt:lpstr>
      </vt:variant>
      <vt:variant>
        <vt:i4>1</vt:i4>
      </vt:variant>
      <vt:variant>
        <vt:lpstr>幻灯片标题</vt:lpstr>
      </vt:variant>
      <vt:variant>
        <vt:i4>19</vt:i4>
      </vt:variant>
    </vt:vector>
  </HeadingPairs>
  <TitlesOfParts>
    <vt:vector size="32" baseType="lpstr">
      <vt:lpstr>Arial</vt:lpstr>
      <vt:lpstr>宋体</vt:lpstr>
      <vt:lpstr>Wingdings</vt:lpstr>
      <vt:lpstr>微软雅黑</vt:lpstr>
      <vt:lpstr>思源黑体 CN Normal</vt:lpstr>
      <vt:lpstr>黑体</vt:lpstr>
      <vt:lpstr>方正姚体</vt:lpstr>
      <vt:lpstr>Calibri</vt:lpstr>
      <vt:lpstr>Wingdings</vt:lpstr>
      <vt:lpstr>Calibri</vt:lpstr>
      <vt:lpstr>Arial Unicode MS</vt:lpstr>
      <vt:lpstr>Calibri Light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Microsoft</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（飞印象）简约商务通用模板</dc:title>
  <dc:creator>飞印象</dc:creator>
  <cp:lastModifiedBy>Administrator</cp:lastModifiedBy>
  <cp:revision>833</cp:revision>
  <dcterms:created xsi:type="dcterms:W3CDTF">2016-12-28T11:29:00Z</dcterms:created>
  <dcterms:modified xsi:type="dcterms:W3CDTF">2020-06-26T12:01:23Z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2052-11.1.0.9564</vt:lpwstr>
  </property>
</Properties>
</file>