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44" r:id="rId5"/>
    <p:sldId id="380" r:id="rId6"/>
    <p:sldId id="465" r:id="rId7"/>
    <p:sldId id="381" r:id="rId8"/>
    <p:sldId id="466" r:id="rId9"/>
    <p:sldId id="467" r:id="rId10"/>
    <p:sldId id="468" r:id="rId11"/>
    <p:sldId id="469" r:id="rId12"/>
    <p:sldId id="470" r:id="rId13"/>
    <p:sldId id="482" r:id="rId14"/>
    <p:sldId id="383" r:id="rId15"/>
    <p:sldId id="418" r:id="rId16"/>
    <p:sldId id="419" r:id="rId17"/>
    <p:sldId id="420" r:id="rId18"/>
    <p:sldId id="423" r:id="rId19"/>
    <p:sldId id="460" r:id="rId20"/>
    <p:sldId id="316" r:id="rId21"/>
    <p:sldId id="461" r:id="rId22"/>
    <p:sldId id="280"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6D7A"/>
    <a:srgbClr val="33C3AB"/>
    <a:srgbClr val="364555"/>
    <a:srgbClr val="FCB030"/>
    <a:srgbClr val="EB5F56"/>
    <a:srgbClr val="EC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90" d="100"/>
          <a:sy n="90" d="100"/>
        </p:scale>
        <p:origin x="204" y="648"/>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6.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F057F-C503-4354-B656-01B5AEED57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DE23D-E1A6-4E23-893A-432587B374F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DDE23D-E1A6-4E23-893A-432587B37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rgbClr val="FF070B"/>
              </a:gs>
              <a:gs pos="100000">
                <a:srgbClr val="E5008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6"/>
          <p:cNvSpPr txBox="1"/>
          <p:nvPr userDrawn="1"/>
        </p:nvSpPr>
        <p:spPr>
          <a:xfrm>
            <a:off x="3020404" y="5190809"/>
            <a:ext cx="2560832" cy="625171"/>
          </a:xfrm>
          <a:prstGeom prst="rect">
            <a:avLst/>
          </a:prstGeom>
          <a:noFill/>
        </p:spPr>
        <p:txBody>
          <a:bodyPr wrap="square"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关注微信公众号查看使用教程和免费领取图标、模板</a:t>
            </a:r>
            <a:endParaRPr lang="zh-CN" altLang="en-US" sz="11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4582" y="3850122"/>
            <a:ext cx="1993173" cy="1993173"/>
          </a:xfrm>
          <a:prstGeom prst="rect">
            <a:avLst/>
          </a:prstGeom>
        </p:spPr>
      </p:pic>
      <p:grpSp>
        <p:nvGrpSpPr>
          <p:cNvPr id="10" name="组合 9"/>
          <p:cNvGrpSpPr/>
          <p:nvPr userDrawn="1"/>
        </p:nvGrpSpPr>
        <p:grpSpPr>
          <a:xfrm>
            <a:off x="6585601" y="3794362"/>
            <a:ext cx="4875773" cy="636304"/>
            <a:chOff x="721513" y="4633411"/>
            <a:chExt cx="4875773" cy="636304"/>
          </a:xfrm>
        </p:grpSpPr>
        <p:sp>
          <p:nvSpPr>
            <p:cNvPr id="11" name="椭圆 10"/>
            <p:cNvSpPr/>
            <p:nvPr/>
          </p:nvSpPr>
          <p:spPr>
            <a:xfrm>
              <a:off x="721513" y="463341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nvGrpSpPr>
            <p:cNvPr id="12" name="Group 4"/>
            <p:cNvGrpSpPr>
              <a:grpSpLocks noChangeAspect="1"/>
            </p:cNvGrpSpPr>
            <p:nvPr/>
          </p:nvGrpSpPr>
          <p:grpSpPr bwMode="auto">
            <a:xfrm>
              <a:off x="893071" y="4788474"/>
              <a:ext cx="293189" cy="334051"/>
              <a:chOff x="1807" y="2337"/>
              <a:chExt cx="574" cy="654"/>
            </a:xfrm>
            <a:solidFill>
              <a:schemeClr val="bg1"/>
            </a:solidFill>
          </p:grpSpPr>
          <p:sp>
            <p:nvSpPr>
              <p:cNvPr id="14" name="Freeform 5"/>
              <p:cNvSpPr/>
              <p:nvPr/>
            </p:nvSpPr>
            <p:spPr bwMode="auto">
              <a:xfrm>
                <a:off x="1852" y="2337"/>
                <a:ext cx="529" cy="654"/>
              </a:xfrm>
              <a:custGeom>
                <a:avLst/>
                <a:gdLst>
                  <a:gd name="T0" fmla="*/ 2355 w 2387"/>
                  <a:gd name="T1" fmla="*/ 0 h 2947"/>
                  <a:gd name="T2" fmla="*/ 2386 w 2387"/>
                  <a:gd name="T3" fmla="*/ 811 h 2947"/>
                  <a:gd name="T4" fmla="*/ 2343 w 2387"/>
                  <a:gd name="T5" fmla="*/ 855 h 2947"/>
                  <a:gd name="T6" fmla="*/ 2327 w 2387"/>
                  <a:gd name="T7" fmla="*/ 855 h 2947"/>
                  <a:gd name="T8" fmla="*/ 2284 w 2387"/>
                  <a:gd name="T9" fmla="*/ 821 h 2947"/>
                  <a:gd name="T10" fmla="*/ 2097 w 2387"/>
                  <a:gd name="T11" fmla="*/ 406 h 2947"/>
                  <a:gd name="T12" fmla="*/ 1770 w 2387"/>
                  <a:gd name="T13" fmla="*/ 306 h 2947"/>
                  <a:gd name="T14" fmla="*/ 1504 w 2387"/>
                  <a:gd name="T15" fmla="*/ 306 h 2947"/>
                  <a:gd name="T16" fmla="*/ 1462 w 2387"/>
                  <a:gd name="T17" fmla="*/ 349 h 2947"/>
                  <a:gd name="T18" fmla="*/ 1462 w 2387"/>
                  <a:gd name="T19" fmla="*/ 2484 h 2947"/>
                  <a:gd name="T20" fmla="*/ 1524 w 2387"/>
                  <a:gd name="T21" fmla="*/ 2780 h 2947"/>
                  <a:gd name="T22" fmla="*/ 1527 w 2387"/>
                  <a:gd name="T23" fmla="*/ 2784 h 2947"/>
                  <a:gd name="T24" fmla="*/ 1766 w 2387"/>
                  <a:gd name="T25" fmla="*/ 2862 h 2947"/>
                  <a:gd name="T26" fmla="*/ 1806 w 2387"/>
                  <a:gd name="T27" fmla="*/ 2905 h 2947"/>
                  <a:gd name="T28" fmla="*/ 1763 w 2387"/>
                  <a:gd name="T29" fmla="*/ 2947 h 2947"/>
                  <a:gd name="T30" fmla="*/ 639 w 2387"/>
                  <a:gd name="T31" fmla="*/ 2947 h 2947"/>
                  <a:gd name="T32" fmla="*/ 597 w 2387"/>
                  <a:gd name="T33" fmla="*/ 2905 h 2947"/>
                  <a:gd name="T34" fmla="*/ 636 w 2387"/>
                  <a:gd name="T35" fmla="*/ 2862 h 2947"/>
                  <a:gd name="T36" fmla="*/ 859 w 2387"/>
                  <a:gd name="T37" fmla="*/ 2769 h 2947"/>
                  <a:gd name="T38" fmla="*/ 865 w 2387"/>
                  <a:gd name="T39" fmla="*/ 2762 h 2947"/>
                  <a:gd name="T40" fmla="*/ 926 w 2387"/>
                  <a:gd name="T41" fmla="*/ 2433 h 2947"/>
                  <a:gd name="T42" fmla="*/ 926 w 2387"/>
                  <a:gd name="T43" fmla="*/ 349 h 2947"/>
                  <a:gd name="T44" fmla="*/ 883 w 2387"/>
                  <a:gd name="T45" fmla="*/ 306 h 2947"/>
                  <a:gd name="T46" fmla="*/ 618 w 2387"/>
                  <a:gd name="T47" fmla="*/ 306 h 2947"/>
                  <a:gd name="T48" fmla="*/ 292 w 2387"/>
                  <a:gd name="T49" fmla="*/ 405 h 2947"/>
                  <a:gd name="T50" fmla="*/ 290 w 2387"/>
                  <a:gd name="T51" fmla="*/ 406 h 2947"/>
                  <a:gd name="T52" fmla="*/ 103 w 2387"/>
                  <a:gd name="T53" fmla="*/ 819 h 2947"/>
                  <a:gd name="T54" fmla="*/ 61 w 2387"/>
                  <a:gd name="T55" fmla="*/ 854 h 2947"/>
                  <a:gd name="T56" fmla="*/ 44 w 2387"/>
                  <a:gd name="T57" fmla="*/ 854 h 2947"/>
                  <a:gd name="T58" fmla="*/ 2 w 2387"/>
                  <a:gd name="T59" fmla="*/ 809 h 2947"/>
                  <a:gd name="T60" fmla="*/ 31 w 2387"/>
                  <a:gd name="T61" fmla="*/ 41 h 2947"/>
                  <a:gd name="T62" fmla="*/ 74 w 2387"/>
                  <a:gd name="T63" fmla="*/ 0 h 2947"/>
                  <a:gd name="T64" fmla="*/ 2355 w 2387"/>
                  <a:gd name="T65" fmla="*/ 0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87" h="2947">
                    <a:moveTo>
                      <a:pt x="2355" y="0"/>
                    </a:moveTo>
                    <a:cubicBezTo>
                      <a:pt x="2386" y="811"/>
                      <a:pt x="2386" y="811"/>
                      <a:pt x="2386" y="811"/>
                    </a:cubicBezTo>
                    <a:cubicBezTo>
                      <a:pt x="2387" y="836"/>
                      <a:pt x="2368" y="855"/>
                      <a:pt x="2343" y="855"/>
                    </a:cubicBezTo>
                    <a:cubicBezTo>
                      <a:pt x="2327" y="855"/>
                      <a:pt x="2327" y="855"/>
                      <a:pt x="2327" y="855"/>
                    </a:cubicBezTo>
                    <a:cubicBezTo>
                      <a:pt x="2305" y="855"/>
                      <a:pt x="2289" y="840"/>
                      <a:pt x="2284" y="821"/>
                    </a:cubicBezTo>
                    <a:cubicBezTo>
                      <a:pt x="2241" y="608"/>
                      <a:pt x="2179" y="470"/>
                      <a:pt x="2097" y="406"/>
                    </a:cubicBezTo>
                    <a:cubicBezTo>
                      <a:pt x="2022" y="339"/>
                      <a:pt x="2007" y="306"/>
                      <a:pt x="1770" y="306"/>
                    </a:cubicBezTo>
                    <a:cubicBezTo>
                      <a:pt x="1504" y="306"/>
                      <a:pt x="1504" y="306"/>
                      <a:pt x="1504" y="306"/>
                    </a:cubicBezTo>
                    <a:cubicBezTo>
                      <a:pt x="1480" y="306"/>
                      <a:pt x="1462" y="326"/>
                      <a:pt x="1462" y="349"/>
                    </a:cubicBezTo>
                    <a:cubicBezTo>
                      <a:pt x="1462" y="2484"/>
                      <a:pt x="1462" y="2484"/>
                      <a:pt x="1462" y="2484"/>
                    </a:cubicBezTo>
                    <a:cubicBezTo>
                      <a:pt x="1462" y="2638"/>
                      <a:pt x="1483" y="2736"/>
                      <a:pt x="1524" y="2780"/>
                    </a:cubicBezTo>
                    <a:cubicBezTo>
                      <a:pt x="1527" y="2784"/>
                      <a:pt x="1527" y="2784"/>
                      <a:pt x="1527" y="2784"/>
                    </a:cubicBezTo>
                    <a:cubicBezTo>
                      <a:pt x="1575" y="2823"/>
                      <a:pt x="1640" y="2849"/>
                      <a:pt x="1766" y="2862"/>
                    </a:cubicBezTo>
                    <a:cubicBezTo>
                      <a:pt x="1789" y="2864"/>
                      <a:pt x="1806" y="2884"/>
                      <a:pt x="1806" y="2905"/>
                    </a:cubicBezTo>
                    <a:cubicBezTo>
                      <a:pt x="1806" y="2929"/>
                      <a:pt x="1786" y="2947"/>
                      <a:pt x="1763" y="2947"/>
                    </a:cubicBezTo>
                    <a:cubicBezTo>
                      <a:pt x="639" y="2947"/>
                      <a:pt x="639" y="2947"/>
                      <a:pt x="639" y="2947"/>
                    </a:cubicBezTo>
                    <a:cubicBezTo>
                      <a:pt x="615" y="2947"/>
                      <a:pt x="597" y="2928"/>
                      <a:pt x="597" y="2905"/>
                    </a:cubicBezTo>
                    <a:cubicBezTo>
                      <a:pt x="597" y="2882"/>
                      <a:pt x="613" y="2864"/>
                      <a:pt x="636" y="2862"/>
                    </a:cubicBezTo>
                    <a:cubicBezTo>
                      <a:pt x="762" y="2849"/>
                      <a:pt x="823" y="2818"/>
                      <a:pt x="859" y="2769"/>
                    </a:cubicBezTo>
                    <a:cubicBezTo>
                      <a:pt x="860" y="2767"/>
                      <a:pt x="862" y="2764"/>
                      <a:pt x="865" y="2762"/>
                    </a:cubicBezTo>
                    <a:cubicBezTo>
                      <a:pt x="906" y="2726"/>
                      <a:pt x="926" y="2617"/>
                      <a:pt x="926" y="2433"/>
                    </a:cubicBezTo>
                    <a:cubicBezTo>
                      <a:pt x="926" y="349"/>
                      <a:pt x="926" y="349"/>
                      <a:pt x="926" y="349"/>
                    </a:cubicBezTo>
                    <a:cubicBezTo>
                      <a:pt x="926" y="324"/>
                      <a:pt x="906" y="306"/>
                      <a:pt x="883" y="306"/>
                    </a:cubicBezTo>
                    <a:cubicBezTo>
                      <a:pt x="618" y="306"/>
                      <a:pt x="618" y="306"/>
                      <a:pt x="618" y="306"/>
                    </a:cubicBezTo>
                    <a:cubicBezTo>
                      <a:pt x="382" y="306"/>
                      <a:pt x="366" y="339"/>
                      <a:pt x="292" y="405"/>
                    </a:cubicBezTo>
                    <a:cubicBezTo>
                      <a:pt x="290" y="406"/>
                      <a:pt x="290" y="406"/>
                      <a:pt x="290" y="406"/>
                    </a:cubicBezTo>
                    <a:cubicBezTo>
                      <a:pt x="208" y="470"/>
                      <a:pt x="146" y="608"/>
                      <a:pt x="103" y="819"/>
                    </a:cubicBezTo>
                    <a:cubicBezTo>
                      <a:pt x="98" y="839"/>
                      <a:pt x="82" y="854"/>
                      <a:pt x="61" y="854"/>
                    </a:cubicBezTo>
                    <a:cubicBezTo>
                      <a:pt x="44" y="854"/>
                      <a:pt x="44" y="854"/>
                      <a:pt x="44" y="854"/>
                    </a:cubicBezTo>
                    <a:cubicBezTo>
                      <a:pt x="20" y="854"/>
                      <a:pt x="0" y="834"/>
                      <a:pt x="2" y="809"/>
                    </a:cubicBezTo>
                    <a:cubicBezTo>
                      <a:pt x="31" y="41"/>
                      <a:pt x="31" y="41"/>
                      <a:pt x="31" y="41"/>
                    </a:cubicBezTo>
                    <a:cubicBezTo>
                      <a:pt x="33" y="18"/>
                      <a:pt x="51" y="0"/>
                      <a:pt x="74" y="0"/>
                    </a:cubicBezTo>
                    <a:cubicBezTo>
                      <a:pt x="2355" y="0"/>
                      <a:pt x="2355" y="0"/>
                      <a:pt x="23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endParaRPr>
              </a:p>
            </p:txBody>
          </p:sp>
          <p:sp>
            <p:nvSpPr>
              <p:cNvPr id="15" name="Freeform 6"/>
              <p:cNvSpPr/>
              <p:nvPr/>
            </p:nvSpPr>
            <p:spPr bwMode="auto">
              <a:xfrm>
                <a:off x="1807" y="2770"/>
                <a:ext cx="179" cy="221"/>
              </a:xfrm>
              <a:custGeom>
                <a:avLst/>
                <a:gdLst>
                  <a:gd name="T0" fmla="*/ 798 w 808"/>
                  <a:gd name="T1" fmla="*/ 2 h 998"/>
                  <a:gd name="T2" fmla="*/ 808 w 808"/>
                  <a:gd name="T3" fmla="*/ 276 h 998"/>
                  <a:gd name="T4" fmla="*/ 793 w 808"/>
                  <a:gd name="T5" fmla="*/ 290 h 998"/>
                  <a:gd name="T6" fmla="*/ 788 w 808"/>
                  <a:gd name="T7" fmla="*/ 290 h 998"/>
                  <a:gd name="T8" fmla="*/ 773 w 808"/>
                  <a:gd name="T9" fmla="*/ 279 h 998"/>
                  <a:gd name="T10" fmla="*/ 709 w 808"/>
                  <a:gd name="T11" fmla="*/ 140 h 998"/>
                  <a:gd name="T12" fmla="*/ 598 w 808"/>
                  <a:gd name="T13" fmla="*/ 105 h 998"/>
                  <a:gd name="T14" fmla="*/ 508 w 808"/>
                  <a:gd name="T15" fmla="*/ 105 h 998"/>
                  <a:gd name="T16" fmla="*/ 493 w 808"/>
                  <a:gd name="T17" fmla="*/ 120 h 998"/>
                  <a:gd name="T18" fmla="*/ 493 w 808"/>
                  <a:gd name="T19" fmla="*/ 841 h 998"/>
                  <a:gd name="T20" fmla="*/ 514 w 808"/>
                  <a:gd name="T21" fmla="*/ 941 h 998"/>
                  <a:gd name="T22" fmla="*/ 516 w 808"/>
                  <a:gd name="T23" fmla="*/ 942 h 998"/>
                  <a:gd name="T24" fmla="*/ 596 w 808"/>
                  <a:gd name="T25" fmla="*/ 969 h 998"/>
                  <a:gd name="T26" fmla="*/ 609 w 808"/>
                  <a:gd name="T27" fmla="*/ 983 h 998"/>
                  <a:gd name="T28" fmla="*/ 595 w 808"/>
                  <a:gd name="T29" fmla="*/ 998 h 998"/>
                  <a:gd name="T30" fmla="*/ 215 w 808"/>
                  <a:gd name="T31" fmla="*/ 998 h 998"/>
                  <a:gd name="T32" fmla="*/ 200 w 808"/>
                  <a:gd name="T33" fmla="*/ 983 h 998"/>
                  <a:gd name="T34" fmla="*/ 213 w 808"/>
                  <a:gd name="T35" fmla="*/ 969 h 998"/>
                  <a:gd name="T36" fmla="*/ 288 w 808"/>
                  <a:gd name="T37" fmla="*/ 937 h 998"/>
                  <a:gd name="T38" fmla="*/ 290 w 808"/>
                  <a:gd name="T39" fmla="*/ 936 h 998"/>
                  <a:gd name="T40" fmla="*/ 311 w 808"/>
                  <a:gd name="T41" fmla="*/ 824 h 998"/>
                  <a:gd name="T42" fmla="*/ 311 w 808"/>
                  <a:gd name="T43" fmla="*/ 122 h 998"/>
                  <a:gd name="T44" fmla="*/ 297 w 808"/>
                  <a:gd name="T45" fmla="*/ 107 h 998"/>
                  <a:gd name="T46" fmla="*/ 206 w 808"/>
                  <a:gd name="T47" fmla="*/ 107 h 998"/>
                  <a:gd name="T48" fmla="*/ 97 w 808"/>
                  <a:gd name="T49" fmla="*/ 140 h 998"/>
                  <a:gd name="T50" fmla="*/ 34 w 808"/>
                  <a:gd name="T51" fmla="*/ 279 h 998"/>
                  <a:gd name="T52" fmla="*/ 20 w 808"/>
                  <a:gd name="T53" fmla="*/ 290 h 998"/>
                  <a:gd name="T54" fmla="*/ 15 w 808"/>
                  <a:gd name="T55" fmla="*/ 290 h 998"/>
                  <a:gd name="T56" fmla="*/ 0 w 808"/>
                  <a:gd name="T57" fmla="*/ 276 h 998"/>
                  <a:gd name="T58" fmla="*/ 10 w 808"/>
                  <a:gd name="T59" fmla="*/ 15 h 998"/>
                  <a:gd name="T60" fmla="*/ 25 w 808"/>
                  <a:gd name="T61" fmla="*/ 0 h 998"/>
                  <a:gd name="T62" fmla="*/ 798 w 808"/>
                  <a:gd name="T63" fmla="*/ 0 h 998"/>
                  <a:gd name="T64" fmla="*/ 798 w 808"/>
                  <a:gd name="T65" fmla="*/ 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8" h="998">
                    <a:moveTo>
                      <a:pt x="798" y="2"/>
                    </a:moveTo>
                    <a:cubicBezTo>
                      <a:pt x="808" y="276"/>
                      <a:pt x="808" y="276"/>
                      <a:pt x="808" y="276"/>
                    </a:cubicBezTo>
                    <a:cubicBezTo>
                      <a:pt x="808" y="284"/>
                      <a:pt x="801" y="290"/>
                      <a:pt x="793" y="290"/>
                    </a:cubicBezTo>
                    <a:cubicBezTo>
                      <a:pt x="788" y="290"/>
                      <a:pt x="788" y="290"/>
                      <a:pt x="788" y="290"/>
                    </a:cubicBezTo>
                    <a:cubicBezTo>
                      <a:pt x="782" y="290"/>
                      <a:pt x="775" y="285"/>
                      <a:pt x="773" y="279"/>
                    </a:cubicBezTo>
                    <a:cubicBezTo>
                      <a:pt x="759" y="207"/>
                      <a:pt x="737" y="161"/>
                      <a:pt x="709" y="140"/>
                    </a:cubicBezTo>
                    <a:cubicBezTo>
                      <a:pt x="683" y="117"/>
                      <a:pt x="678" y="105"/>
                      <a:pt x="598" y="105"/>
                    </a:cubicBezTo>
                    <a:cubicBezTo>
                      <a:pt x="508" y="105"/>
                      <a:pt x="508" y="105"/>
                      <a:pt x="508" y="105"/>
                    </a:cubicBezTo>
                    <a:cubicBezTo>
                      <a:pt x="500" y="105"/>
                      <a:pt x="493" y="112"/>
                      <a:pt x="493" y="120"/>
                    </a:cubicBezTo>
                    <a:cubicBezTo>
                      <a:pt x="493" y="841"/>
                      <a:pt x="493" y="841"/>
                      <a:pt x="493" y="841"/>
                    </a:cubicBezTo>
                    <a:cubicBezTo>
                      <a:pt x="493" y="893"/>
                      <a:pt x="500" y="926"/>
                      <a:pt x="514" y="941"/>
                    </a:cubicBezTo>
                    <a:cubicBezTo>
                      <a:pt x="516" y="942"/>
                      <a:pt x="516" y="942"/>
                      <a:pt x="516" y="942"/>
                    </a:cubicBezTo>
                    <a:cubicBezTo>
                      <a:pt x="532" y="956"/>
                      <a:pt x="554" y="965"/>
                      <a:pt x="596" y="969"/>
                    </a:cubicBezTo>
                    <a:cubicBezTo>
                      <a:pt x="605" y="970"/>
                      <a:pt x="609" y="975"/>
                      <a:pt x="609" y="983"/>
                    </a:cubicBezTo>
                    <a:cubicBezTo>
                      <a:pt x="609" y="992"/>
                      <a:pt x="603" y="998"/>
                      <a:pt x="595" y="998"/>
                    </a:cubicBezTo>
                    <a:cubicBezTo>
                      <a:pt x="215" y="998"/>
                      <a:pt x="215" y="998"/>
                      <a:pt x="215" y="998"/>
                    </a:cubicBezTo>
                    <a:cubicBezTo>
                      <a:pt x="206" y="998"/>
                      <a:pt x="200" y="992"/>
                      <a:pt x="200" y="983"/>
                    </a:cubicBezTo>
                    <a:cubicBezTo>
                      <a:pt x="200" y="975"/>
                      <a:pt x="206" y="970"/>
                      <a:pt x="213" y="969"/>
                    </a:cubicBezTo>
                    <a:cubicBezTo>
                      <a:pt x="256" y="964"/>
                      <a:pt x="277" y="954"/>
                      <a:pt x="288" y="937"/>
                    </a:cubicBezTo>
                    <a:cubicBezTo>
                      <a:pt x="288" y="936"/>
                      <a:pt x="290" y="936"/>
                      <a:pt x="290" y="936"/>
                    </a:cubicBezTo>
                    <a:cubicBezTo>
                      <a:pt x="303" y="923"/>
                      <a:pt x="311" y="887"/>
                      <a:pt x="311" y="824"/>
                    </a:cubicBezTo>
                    <a:cubicBezTo>
                      <a:pt x="311" y="122"/>
                      <a:pt x="311" y="122"/>
                      <a:pt x="311" y="122"/>
                    </a:cubicBezTo>
                    <a:cubicBezTo>
                      <a:pt x="311" y="113"/>
                      <a:pt x="305" y="107"/>
                      <a:pt x="297" y="107"/>
                    </a:cubicBezTo>
                    <a:cubicBezTo>
                      <a:pt x="206" y="107"/>
                      <a:pt x="206" y="107"/>
                      <a:pt x="206" y="107"/>
                    </a:cubicBezTo>
                    <a:cubicBezTo>
                      <a:pt x="126" y="107"/>
                      <a:pt x="121" y="118"/>
                      <a:pt x="97" y="140"/>
                    </a:cubicBezTo>
                    <a:cubicBezTo>
                      <a:pt x="69" y="161"/>
                      <a:pt x="48" y="207"/>
                      <a:pt x="34" y="279"/>
                    </a:cubicBezTo>
                    <a:cubicBezTo>
                      <a:pt x="33" y="285"/>
                      <a:pt x="26" y="290"/>
                      <a:pt x="20" y="290"/>
                    </a:cubicBezTo>
                    <a:cubicBezTo>
                      <a:pt x="15" y="290"/>
                      <a:pt x="15" y="290"/>
                      <a:pt x="15" y="290"/>
                    </a:cubicBezTo>
                    <a:cubicBezTo>
                      <a:pt x="7" y="290"/>
                      <a:pt x="0" y="284"/>
                      <a:pt x="0" y="276"/>
                    </a:cubicBezTo>
                    <a:cubicBezTo>
                      <a:pt x="10" y="15"/>
                      <a:pt x="10" y="15"/>
                      <a:pt x="10" y="15"/>
                    </a:cubicBezTo>
                    <a:cubicBezTo>
                      <a:pt x="10" y="7"/>
                      <a:pt x="16" y="0"/>
                      <a:pt x="25" y="0"/>
                    </a:cubicBezTo>
                    <a:cubicBezTo>
                      <a:pt x="798" y="0"/>
                      <a:pt x="798" y="0"/>
                      <a:pt x="798" y="0"/>
                    </a:cubicBezTo>
                    <a:cubicBezTo>
                      <a:pt x="798" y="2"/>
                      <a:pt x="798" y="2"/>
                      <a:pt x="79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endParaRPr>
              </a:p>
            </p:txBody>
          </p:sp>
        </p:grpSp>
        <p:sp>
          <p:nvSpPr>
            <p:cNvPr id="13" name="文本框 12"/>
            <p:cNvSpPr txBox="1"/>
            <p:nvPr/>
          </p:nvSpPr>
          <p:spPr>
            <a:xfrm>
              <a:off x="1485040" y="474644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字体</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微软雅黑，商用请自行购买。</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userDrawn="1"/>
        </p:nvGrpSpPr>
        <p:grpSpPr>
          <a:xfrm>
            <a:off x="6585601" y="2404534"/>
            <a:ext cx="4875773" cy="636304"/>
            <a:chOff x="721513" y="3784751"/>
            <a:chExt cx="4875773" cy="636304"/>
          </a:xfrm>
        </p:grpSpPr>
        <p:grpSp>
          <p:nvGrpSpPr>
            <p:cNvPr id="17" name="Group 13"/>
            <p:cNvGrpSpPr>
              <a:grpSpLocks noChangeAspect="1"/>
            </p:cNvGrpSpPr>
            <p:nvPr/>
          </p:nvGrpSpPr>
          <p:grpSpPr bwMode="auto">
            <a:xfrm>
              <a:off x="851381" y="3914439"/>
              <a:ext cx="376569" cy="376929"/>
              <a:chOff x="4850" y="777"/>
              <a:chExt cx="1045" cy="1046"/>
            </a:xfrm>
            <a:solidFill>
              <a:schemeClr val="bg1"/>
            </a:solidFill>
          </p:grpSpPr>
          <p:sp>
            <p:nvSpPr>
              <p:cNvPr id="20" name="Freeform 14"/>
              <p:cNvSpPr/>
              <p:nvPr/>
            </p:nvSpPr>
            <p:spPr bwMode="auto">
              <a:xfrm>
                <a:off x="5532" y="785"/>
                <a:ext cx="354" cy="356"/>
              </a:xfrm>
              <a:custGeom>
                <a:avLst/>
                <a:gdLst>
                  <a:gd name="T0" fmla="*/ 894 w 990"/>
                  <a:gd name="T1" fmla="*/ 469 h 994"/>
                  <a:gd name="T2" fmla="*/ 521 w 990"/>
                  <a:gd name="T3" fmla="*/ 96 h 994"/>
                  <a:gd name="T4" fmla="*/ 184 w 990"/>
                  <a:gd name="T5" fmla="*/ 98 h 994"/>
                  <a:gd name="T6" fmla="*/ 0 w 990"/>
                  <a:gd name="T7" fmla="*/ 282 h 994"/>
                  <a:gd name="T8" fmla="*/ 712 w 990"/>
                  <a:gd name="T9" fmla="*/ 994 h 994"/>
                  <a:gd name="T10" fmla="*/ 894 w 990"/>
                  <a:gd name="T11" fmla="*/ 813 h 994"/>
                  <a:gd name="T12" fmla="*/ 894 w 990"/>
                  <a:gd name="T13" fmla="*/ 469 h 994"/>
                  <a:gd name="T14" fmla="*/ 894 w 990"/>
                  <a:gd name="T15" fmla="*/ 469 h 994"/>
                  <a:gd name="T16" fmla="*/ 894 w 990"/>
                  <a:gd name="T17" fmla="*/ 469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994">
                    <a:moveTo>
                      <a:pt x="894" y="469"/>
                    </a:moveTo>
                    <a:cubicBezTo>
                      <a:pt x="521" y="96"/>
                      <a:pt x="521" y="96"/>
                      <a:pt x="521" y="96"/>
                    </a:cubicBezTo>
                    <a:cubicBezTo>
                      <a:pt x="426" y="0"/>
                      <a:pt x="280" y="2"/>
                      <a:pt x="184" y="98"/>
                    </a:cubicBezTo>
                    <a:cubicBezTo>
                      <a:pt x="0" y="282"/>
                      <a:pt x="0" y="282"/>
                      <a:pt x="0" y="282"/>
                    </a:cubicBezTo>
                    <a:cubicBezTo>
                      <a:pt x="712" y="994"/>
                      <a:pt x="712" y="994"/>
                      <a:pt x="712" y="994"/>
                    </a:cubicBezTo>
                    <a:cubicBezTo>
                      <a:pt x="894" y="813"/>
                      <a:pt x="894" y="813"/>
                      <a:pt x="894" y="813"/>
                    </a:cubicBezTo>
                    <a:cubicBezTo>
                      <a:pt x="990" y="715"/>
                      <a:pt x="987" y="564"/>
                      <a:pt x="894" y="469"/>
                    </a:cubicBezTo>
                    <a:cubicBezTo>
                      <a:pt x="894" y="469"/>
                      <a:pt x="894" y="469"/>
                      <a:pt x="894" y="469"/>
                    </a:cubicBezTo>
                    <a:cubicBezTo>
                      <a:pt x="894" y="469"/>
                      <a:pt x="894" y="469"/>
                      <a:pt x="894" y="4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15"/>
              <p:cNvSpPr/>
              <p:nvPr/>
            </p:nvSpPr>
            <p:spPr bwMode="auto">
              <a:xfrm>
                <a:off x="4869" y="1498"/>
                <a:ext cx="304" cy="309"/>
              </a:xfrm>
              <a:custGeom>
                <a:avLst/>
                <a:gdLst>
                  <a:gd name="T0" fmla="*/ 146 w 851"/>
                  <a:gd name="T1" fmla="*/ 0 h 861"/>
                  <a:gd name="T2" fmla="*/ 0 w 851"/>
                  <a:gd name="T3" fmla="*/ 672 h 861"/>
                  <a:gd name="T4" fmla="*/ 0 w 851"/>
                  <a:gd name="T5" fmla="*/ 677 h 861"/>
                  <a:gd name="T6" fmla="*/ 48 w 851"/>
                  <a:gd name="T7" fmla="*/ 808 h 861"/>
                  <a:gd name="T8" fmla="*/ 177 w 851"/>
                  <a:gd name="T9" fmla="*/ 856 h 861"/>
                  <a:gd name="T10" fmla="*/ 182 w 851"/>
                  <a:gd name="T11" fmla="*/ 856 h 861"/>
                  <a:gd name="T12" fmla="*/ 851 w 851"/>
                  <a:gd name="T13" fmla="*/ 708 h 861"/>
                  <a:gd name="T14" fmla="*/ 146 w 851"/>
                  <a:gd name="T15" fmla="*/ 0 h 861"/>
                  <a:gd name="T16" fmla="*/ 146 w 851"/>
                  <a:gd name="T17" fmla="*/ 0 h 861"/>
                  <a:gd name="T18" fmla="*/ 146 w 851"/>
                  <a:gd name="T19"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1" h="861">
                    <a:moveTo>
                      <a:pt x="146" y="0"/>
                    </a:moveTo>
                    <a:cubicBezTo>
                      <a:pt x="110" y="53"/>
                      <a:pt x="63" y="282"/>
                      <a:pt x="0" y="672"/>
                    </a:cubicBezTo>
                    <a:cubicBezTo>
                      <a:pt x="0" y="677"/>
                      <a:pt x="0" y="677"/>
                      <a:pt x="0" y="677"/>
                    </a:cubicBezTo>
                    <a:cubicBezTo>
                      <a:pt x="0" y="725"/>
                      <a:pt x="17" y="772"/>
                      <a:pt x="48" y="808"/>
                    </a:cubicBezTo>
                    <a:cubicBezTo>
                      <a:pt x="77" y="844"/>
                      <a:pt x="132" y="861"/>
                      <a:pt x="177" y="856"/>
                    </a:cubicBezTo>
                    <a:cubicBezTo>
                      <a:pt x="182" y="856"/>
                      <a:pt x="182" y="856"/>
                      <a:pt x="182" y="856"/>
                    </a:cubicBezTo>
                    <a:cubicBezTo>
                      <a:pt x="557" y="796"/>
                      <a:pt x="782" y="749"/>
                      <a:pt x="851" y="708"/>
                    </a:cubicBezTo>
                    <a:cubicBezTo>
                      <a:pt x="146" y="0"/>
                      <a:pt x="146" y="0"/>
                      <a:pt x="146" y="0"/>
                    </a:cubicBezTo>
                    <a:cubicBezTo>
                      <a:pt x="146" y="0"/>
                      <a:pt x="146" y="0"/>
                      <a:pt x="146" y="0"/>
                    </a:cubicBezTo>
                    <a:cubicBezTo>
                      <a:pt x="146" y="0"/>
                      <a:pt x="146"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16"/>
              <p:cNvSpPr/>
              <p:nvPr/>
            </p:nvSpPr>
            <p:spPr bwMode="auto">
              <a:xfrm>
                <a:off x="4952" y="916"/>
                <a:ext cx="816" cy="805"/>
              </a:xfrm>
              <a:custGeom>
                <a:avLst/>
                <a:gdLst>
                  <a:gd name="T0" fmla="*/ 803 w 816"/>
                  <a:gd name="T1" fmla="*/ 255 h 805"/>
                  <a:gd name="T2" fmla="*/ 549 w 816"/>
                  <a:gd name="T3" fmla="*/ 0 h 805"/>
                  <a:gd name="T4" fmla="*/ 421 w 816"/>
                  <a:gd name="T5" fmla="*/ 128 h 805"/>
                  <a:gd name="T6" fmla="*/ 421 w 816"/>
                  <a:gd name="T7" fmla="*/ 128 h 805"/>
                  <a:gd name="T8" fmla="*/ 166 w 816"/>
                  <a:gd name="T9" fmla="*/ 383 h 805"/>
                  <a:gd name="T10" fmla="*/ 166 w 816"/>
                  <a:gd name="T11" fmla="*/ 383 h 805"/>
                  <a:gd name="T12" fmla="*/ 0 w 816"/>
                  <a:gd name="T13" fmla="*/ 550 h 805"/>
                  <a:gd name="T14" fmla="*/ 255 w 816"/>
                  <a:gd name="T15" fmla="*/ 805 h 805"/>
                  <a:gd name="T16" fmla="*/ 317 w 816"/>
                  <a:gd name="T17" fmla="*/ 742 h 805"/>
                  <a:gd name="T18" fmla="*/ 317 w 816"/>
                  <a:gd name="T19" fmla="*/ 742 h 805"/>
                  <a:gd name="T20" fmla="*/ 687 w 816"/>
                  <a:gd name="T21" fmla="*/ 372 h 805"/>
                  <a:gd name="T22" fmla="*/ 816 w 816"/>
                  <a:gd name="T23" fmla="*/ 244 h 805"/>
                  <a:gd name="T24" fmla="*/ 803 w 816"/>
                  <a:gd name="T25" fmla="*/ 255 h 805"/>
                  <a:gd name="T26" fmla="*/ 803 w 816"/>
                  <a:gd name="T27" fmla="*/ 25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6" h="805">
                    <a:moveTo>
                      <a:pt x="803" y="255"/>
                    </a:moveTo>
                    <a:lnTo>
                      <a:pt x="549" y="0"/>
                    </a:lnTo>
                    <a:lnTo>
                      <a:pt x="421" y="128"/>
                    </a:lnTo>
                    <a:lnTo>
                      <a:pt x="421" y="128"/>
                    </a:lnTo>
                    <a:lnTo>
                      <a:pt x="166" y="383"/>
                    </a:lnTo>
                    <a:lnTo>
                      <a:pt x="166" y="383"/>
                    </a:lnTo>
                    <a:lnTo>
                      <a:pt x="0" y="550"/>
                    </a:lnTo>
                    <a:lnTo>
                      <a:pt x="255" y="805"/>
                    </a:lnTo>
                    <a:lnTo>
                      <a:pt x="317" y="742"/>
                    </a:lnTo>
                    <a:lnTo>
                      <a:pt x="317" y="742"/>
                    </a:lnTo>
                    <a:lnTo>
                      <a:pt x="687" y="372"/>
                    </a:lnTo>
                    <a:lnTo>
                      <a:pt x="816" y="244"/>
                    </a:lnTo>
                    <a:lnTo>
                      <a:pt x="803" y="255"/>
                    </a:lnTo>
                    <a:lnTo>
                      <a:pt x="803"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17"/>
              <p:cNvSpPr/>
              <p:nvPr/>
            </p:nvSpPr>
            <p:spPr bwMode="auto">
              <a:xfrm>
                <a:off x="4850" y="777"/>
                <a:ext cx="493" cy="492"/>
              </a:xfrm>
              <a:custGeom>
                <a:avLst/>
                <a:gdLst>
                  <a:gd name="T0" fmla="*/ 810 w 1379"/>
                  <a:gd name="T1" fmla="*/ 96 h 1375"/>
                  <a:gd name="T2" fmla="*/ 473 w 1379"/>
                  <a:gd name="T3" fmla="*/ 96 h 1375"/>
                  <a:gd name="T4" fmla="*/ 96 w 1379"/>
                  <a:gd name="T5" fmla="*/ 476 h 1375"/>
                  <a:gd name="T6" fmla="*/ 100 w 1379"/>
                  <a:gd name="T7" fmla="*/ 808 h 1375"/>
                  <a:gd name="T8" fmla="*/ 225 w 1379"/>
                  <a:gd name="T9" fmla="*/ 932 h 1375"/>
                  <a:gd name="T10" fmla="*/ 607 w 1379"/>
                  <a:gd name="T11" fmla="*/ 550 h 1375"/>
                  <a:gd name="T12" fmla="*/ 693 w 1379"/>
                  <a:gd name="T13" fmla="*/ 550 h 1375"/>
                  <a:gd name="T14" fmla="*/ 693 w 1379"/>
                  <a:gd name="T15" fmla="*/ 636 h 1375"/>
                  <a:gd name="T16" fmla="*/ 311 w 1379"/>
                  <a:gd name="T17" fmla="*/ 1018 h 1375"/>
                  <a:gd name="T18" fmla="*/ 456 w 1379"/>
                  <a:gd name="T19" fmla="*/ 1164 h 1375"/>
                  <a:gd name="T20" fmla="*/ 839 w 1379"/>
                  <a:gd name="T21" fmla="*/ 782 h 1375"/>
                  <a:gd name="T22" fmla="*/ 925 w 1379"/>
                  <a:gd name="T23" fmla="*/ 782 h 1375"/>
                  <a:gd name="T24" fmla="*/ 925 w 1379"/>
                  <a:gd name="T25" fmla="*/ 868 h 1375"/>
                  <a:gd name="T26" fmla="*/ 543 w 1379"/>
                  <a:gd name="T27" fmla="*/ 1250 h 1375"/>
                  <a:gd name="T28" fmla="*/ 667 w 1379"/>
                  <a:gd name="T29" fmla="*/ 1375 h 1375"/>
                  <a:gd name="T30" fmla="*/ 1379 w 1379"/>
                  <a:gd name="T31" fmla="*/ 662 h 1375"/>
                  <a:gd name="T32" fmla="*/ 810 w 1379"/>
                  <a:gd name="T33" fmla="*/ 96 h 1375"/>
                  <a:gd name="T34" fmla="*/ 810 w 1379"/>
                  <a:gd name="T35" fmla="*/ 96 h 1375"/>
                  <a:gd name="T36" fmla="*/ 810 w 1379"/>
                  <a:gd name="T37" fmla="*/ 9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375">
                    <a:moveTo>
                      <a:pt x="810" y="96"/>
                    </a:moveTo>
                    <a:cubicBezTo>
                      <a:pt x="715" y="0"/>
                      <a:pt x="569" y="0"/>
                      <a:pt x="473" y="96"/>
                    </a:cubicBezTo>
                    <a:cubicBezTo>
                      <a:pt x="96" y="476"/>
                      <a:pt x="96" y="476"/>
                      <a:pt x="96" y="476"/>
                    </a:cubicBezTo>
                    <a:cubicBezTo>
                      <a:pt x="0" y="571"/>
                      <a:pt x="7" y="712"/>
                      <a:pt x="100" y="808"/>
                    </a:cubicBezTo>
                    <a:cubicBezTo>
                      <a:pt x="225" y="932"/>
                      <a:pt x="225" y="932"/>
                      <a:pt x="225" y="932"/>
                    </a:cubicBezTo>
                    <a:cubicBezTo>
                      <a:pt x="607" y="550"/>
                      <a:pt x="607" y="550"/>
                      <a:pt x="607" y="550"/>
                    </a:cubicBezTo>
                    <a:cubicBezTo>
                      <a:pt x="631" y="526"/>
                      <a:pt x="669" y="526"/>
                      <a:pt x="693" y="550"/>
                    </a:cubicBezTo>
                    <a:cubicBezTo>
                      <a:pt x="717" y="574"/>
                      <a:pt x="717" y="612"/>
                      <a:pt x="693" y="636"/>
                    </a:cubicBezTo>
                    <a:cubicBezTo>
                      <a:pt x="311" y="1018"/>
                      <a:pt x="311" y="1018"/>
                      <a:pt x="311" y="1018"/>
                    </a:cubicBezTo>
                    <a:cubicBezTo>
                      <a:pt x="456" y="1164"/>
                      <a:pt x="456" y="1164"/>
                      <a:pt x="456" y="1164"/>
                    </a:cubicBezTo>
                    <a:cubicBezTo>
                      <a:pt x="839" y="782"/>
                      <a:pt x="839" y="782"/>
                      <a:pt x="839" y="782"/>
                    </a:cubicBezTo>
                    <a:cubicBezTo>
                      <a:pt x="863" y="758"/>
                      <a:pt x="901" y="758"/>
                      <a:pt x="925" y="782"/>
                    </a:cubicBezTo>
                    <a:cubicBezTo>
                      <a:pt x="949" y="806"/>
                      <a:pt x="949" y="844"/>
                      <a:pt x="925" y="868"/>
                    </a:cubicBezTo>
                    <a:cubicBezTo>
                      <a:pt x="543" y="1250"/>
                      <a:pt x="543" y="1250"/>
                      <a:pt x="543" y="1250"/>
                    </a:cubicBezTo>
                    <a:cubicBezTo>
                      <a:pt x="667" y="1375"/>
                      <a:pt x="667" y="1375"/>
                      <a:pt x="667" y="1375"/>
                    </a:cubicBezTo>
                    <a:cubicBezTo>
                      <a:pt x="1379" y="662"/>
                      <a:pt x="1379" y="662"/>
                      <a:pt x="1379" y="662"/>
                    </a:cubicBezTo>
                    <a:cubicBezTo>
                      <a:pt x="810" y="96"/>
                      <a:pt x="810" y="96"/>
                      <a:pt x="810" y="96"/>
                    </a:cubicBezTo>
                    <a:cubicBezTo>
                      <a:pt x="810" y="96"/>
                      <a:pt x="810" y="96"/>
                      <a:pt x="810" y="96"/>
                    </a:cubicBezTo>
                    <a:cubicBezTo>
                      <a:pt x="810" y="96"/>
                      <a:pt x="810" y="96"/>
                      <a:pt x="81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Freeform 18"/>
              <p:cNvSpPr/>
              <p:nvPr/>
            </p:nvSpPr>
            <p:spPr bwMode="auto">
              <a:xfrm>
                <a:off x="5405" y="1331"/>
                <a:ext cx="490" cy="492"/>
              </a:xfrm>
              <a:custGeom>
                <a:avLst/>
                <a:gdLst>
                  <a:gd name="T0" fmla="*/ 1277 w 1370"/>
                  <a:gd name="T1" fmla="*/ 564 h 1374"/>
                  <a:gd name="T2" fmla="*/ 713 w 1370"/>
                  <a:gd name="T3" fmla="*/ 0 h 1374"/>
                  <a:gd name="T4" fmla="*/ 0 w 1370"/>
                  <a:gd name="T5" fmla="*/ 712 h 1374"/>
                  <a:gd name="T6" fmla="*/ 48 w 1370"/>
                  <a:gd name="T7" fmla="*/ 760 h 1374"/>
                  <a:gd name="T8" fmla="*/ 431 w 1370"/>
                  <a:gd name="T9" fmla="*/ 377 h 1374"/>
                  <a:gd name="T10" fmla="*/ 517 w 1370"/>
                  <a:gd name="T11" fmla="*/ 377 h 1374"/>
                  <a:gd name="T12" fmla="*/ 517 w 1370"/>
                  <a:gd name="T13" fmla="*/ 464 h 1374"/>
                  <a:gd name="T14" fmla="*/ 134 w 1370"/>
                  <a:gd name="T15" fmla="*/ 846 h 1374"/>
                  <a:gd name="T16" fmla="*/ 316 w 1370"/>
                  <a:gd name="T17" fmla="*/ 1028 h 1374"/>
                  <a:gd name="T18" fmla="*/ 698 w 1370"/>
                  <a:gd name="T19" fmla="*/ 645 h 1374"/>
                  <a:gd name="T20" fmla="*/ 784 w 1370"/>
                  <a:gd name="T21" fmla="*/ 645 h 1374"/>
                  <a:gd name="T22" fmla="*/ 784 w 1370"/>
                  <a:gd name="T23" fmla="*/ 731 h 1374"/>
                  <a:gd name="T24" fmla="*/ 402 w 1370"/>
                  <a:gd name="T25" fmla="*/ 1114 h 1374"/>
                  <a:gd name="T26" fmla="*/ 567 w 1370"/>
                  <a:gd name="T27" fmla="*/ 1279 h 1374"/>
                  <a:gd name="T28" fmla="*/ 902 w 1370"/>
                  <a:gd name="T29" fmla="*/ 1281 h 1374"/>
                  <a:gd name="T30" fmla="*/ 1279 w 1370"/>
                  <a:gd name="T31" fmla="*/ 901 h 1374"/>
                  <a:gd name="T32" fmla="*/ 1277 w 1370"/>
                  <a:gd name="T33" fmla="*/ 564 h 1374"/>
                  <a:gd name="T34" fmla="*/ 1277 w 1370"/>
                  <a:gd name="T35" fmla="*/ 564 h 1374"/>
                  <a:gd name="T36" fmla="*/ 1277 w 1370"/>
                  <a:gd name="T37" fmla="*/ 56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1374">
                    <a:moveTo>
                      <a:pt x="1277" y="564"/>
                    </a:moveTo>
                    <a:cubicBezTo>
                      <a:pt x="713" y="0"/>
                      <a:pt x="713" y="0"/>
                      <a:pt x="713" y="0"/>
                    </a:cubicBezTo>
                    <a:cubicBezTo>
                      <a:pt x="0" y="712"/>
                      <a:pt x="0" y="712"/>
                      <a:pt x="0" y="712"/>
                    </a:cubicBezTo>
                    <a:cubicBezTo>
                      <a:pt x="48" y="760"/>
                      <a:pt x="48" y="760"/>
                      <a:pt x="48" y="760"/>
                    </a:cubicBezTo>
                    <a:cubicBezTo>
                      <a:pt x="431" y="377"/>
                      <a:pt x="431" y="377"/>
                      <a:pt x="431" y="377"/>
                    </a:cubicBezTo>
                    <a:cubicBezTo>
                      <a:pt x="455" y="354"/>
                      <a:pt x="493" y="354"/>
                      <a:pt x="517" y="377"/>
                    </a:cubicBezTo>
                    <a:cubicBezTo>
                      <a:pt x="541" y="401"/>
                      <a:pt x="541" y="440"/>
                      <a:pt x="517" y="464"/>
                    </a:cubicBezTo>
                    <a:cubicBezTo>
                      <a:pt x="134" y="846"/>
                      <a:pt x="134" y="846"/>
                      <a:pt x="134" y="846"/>
                    </a:cubicBezTo>
                    <a:cubicBezTo>
                      <a:pt x="316" y="1028"/>
                      <a:pt x="316" y="1028"/>
                      <a:pt x="316" y="1028"/>
                    </a:cubicBezTo>
                    <a:cubicBezTo>
                      <a:pt x="698" y="645"/>
                      <a:pt x="698" y="645"/>
                      <a:pt x="698" y="645"/>
                    </a:cubicBezTo>
                    <a:cubicBezTo>
                      <a:pt x="722" y="621"/>
                      <a:pt x="760" y="621"/>
                      <a:pt x="784" y="645"/>
                    </a:cubicBezTo>
                    <a:cubicBezTo>
                      <a:pt x="808" y="669"/>
                      <a:pt x="808" y="707"/>
                      <a:pt x="784" y="731"/>
                    </a:cubicBezTo>
                    <a:cubicBezTo>
                      <a:pt x="402" y="1114"/>
                      <a:pt x="402" y="1114"/>
                      <a:pt x="402" y="1114"/>
                    </a:cubicBezTo>
                    <a:cubicBezTo>
                      <a:pt x="567" y="1279"/>
                      <a:pt x="567" y="1279"/>
                      <a:pt x="567" y="1279"/>
                    </a:cubicBezTo>
                    <a:cubicBezTo>
                      <a:pt x="662" y="1374"/>
                      <a:pt x="808" y="1374"/>
                      <a:pt x="902" y="1281"/>
                    </a:cubicBezTo>
                    <a:cubicBezTo>
                      <a:pt x="1279" y="901"/>
                      <a:pt x="1279" y="901"/>
                      <a:pt x="1279" y="901"/>
                    </a:cubicBezTo>
                    <a:cubicBezTo>
                      <a:pt x="1365" y="810"/>
                      <a:pt x="1370" y="652"/>
                      <a:pt x="1277" y="564"/>
                    </a:cubicBezTo>
                    <a:cubicBezTo>
                      <a:pt x="1277" y="564"/>
                      <a:pt x="1277" y="564"/>
                      <a:pt x="1277" y="564"/>
                    </a:cubicBezTo>
                    <a:cubicBezTo>
                      <a:pt x="1277" y="564"/>
                      <a:pt x="1277" y="564"/>
                      <a:pt x="1277"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18" name="椭圆 17"/>
            <p:cNvSpPr/>
            <p:nvPr/>
          </p:nvSpPr>
          <p:spPr>
            <a:xfrm>
              <a:off x="721513" y="378475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p:cNvSpPr txBox="1"/>
            <p:nvPr/>
          </p:nvSpPr>
          <p:spPr>
            <a:xfrm>
              <a:off x="1485040" y="389778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定制</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承接</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定制和各类广告平面设计</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5" name="组合 24"/>
          <p:cNvGrpSpPr/>
          <p:nvPr userDrawn="1"/>
        </p:nvGrpSpPr>
        <p:grpSpPr>
          <a:xfrm>
            <a:off x="6585601" y="5184189"/>
            <a:ext cx="4875774" cy="636304"/>
            <a:chOff x="721513" y="5482071"/>
            <a:chExt cx="4875774" cy="636304"/>
          </a:xfrm>
        </p:grpSpPr>
        <p:sp>
          <p:nvSpPr>
            <p:cNvPr id="26" name="椭圆 25"/>
            <p:cNvSpPr/>
            <p:nvPr/>
          </p:nvSpPr>
          <p:spPr>
            <a:xfrm>
              <a:off x="721513" y="5482071"/>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7" name="文本框 26"/>
            <p:cNvSpPr txBox="1"/>
            <p:nvPr/>
          </p:nvSpPr>
          <p:spPr>
            <a:xfrm>
              <a:off x="1485041" y="5595104"/>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更多精美作品</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请搜索或点击“飞印象”</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Freeform 5"/>
            <p:cNvSpPr>
              <a:spLocks noEditPoints="1"/>
            </p:cNvSpPr>
            <p:nvPr/>
          </p:nvSpPr>
          <p:spPr bwMode="auto">
            <a:xfrm>
              <a:off x="864164" y="5624722"/>
              <a:ext cx="351003" cy="351003"/>
            </a:xfrm>
            <a:custGeom>
              <a:avLst/>
              <a:gdLst>
                <a:gd name="T0" fmla="*/ 26 w 900"/>
                <a:gd name="T1" fmla="*/ 900 h 900"/>
                <a:gd name="T2" fmla="*/ 866 w 900"/>
                <a:gd name="T3" fmla="*/ 900 h 900"/>
                <a:gd name="T4" fmla="*/ 884 w 900"/>
                <a:gd name="T5" fmla="*/ 856 h 900"/>
                <a:gd name="T6" fmla="*/ 44 w 900"/>
                <a:gd name="T7" fmla="*/ 16 h 900"/>
                <a:gd name="T8" fmla="*/ 0 w 900"/>
                <a:gd name="T9" fmla="*/ 34 h 900"/>
                <a:gd name="T10" fmla="*/ 0 w 900"/>
                <a:gd name="T11" fmla="*/ 259 h 900"/>
                <a:gd name="T12" fmla="*/ 67 w 900"/>
                <a:gd name="T13" fmla="*/ 259 h 900"/>
                <a:gd name="T14" fmla="*/ 98 w 900"/>
                <a:gd name="T15" fmla="*/ 290 h 900"/>
                <a:gd name="T16" fmla="*/ 67 w 900"/>
                <a:gd name="T17" fmla="*/ 320 h 900"/>
                <a:gd name="T18" fmla="*/ 0 w 900"/>
                <a:gd name="T19" fmla="*/ 320 h 900"/>
                <a:gd name="T20" fmla="*/ 0 w 900"/>
                <a:gd name="T21" fmla="*/ 418 h 900"/>
                <a:gd name="T22" fmla="*/ 67 w 900"/>
                <a:gd name="T23" fmla="*/ 418 h 900"/>
                <a:gd name="T24" fmla="*/ 98 w 900"/>
                <a:gd name="T25" fmla="*/ 449 h 900"/>
                <a:gd name="T26" fmla="*/ 67 w 900"/>
                <a:gd name="T27" fmla="*/ 480 h 900"/>
                <a:gd name="T28" fmla="*/ 0 w 900"/>
                <a:gd name="T29" fmla="*/ 480 h 900"/>
                <a:gd name="T30" fmla="*/ 0 w 900"/>
                <a:gd name="T31" fmla="*/ 578 h 900"/>
                <a:gd name="T32" fmla="*/ 67 w 900"/>
                <a:gd name="T33" fmla="*/ 578 h 900"/>
                <a:gd name="T34" fmla="*/ 98 w 900"/>
                <a:gd name="T35" fmla="*/ 608 h 900"/>
                <a:gd name="T36" fmla="*/ 67 w 900"/>
                <a:gd name="T37" fmla="*/ 639 h 900"/>
                <a:gd name="T38" fmla="*/ 0 w 900"/>
                <a:gd name="T39" fmla="*/ 639 h 900"/>
                <a:gd name="T40" fmla="*/ 0 w 900"/>
                <a:gd name="T41" fmla="*/ 737 h 900"/>
                <a:gd name="T42" fmla="*/ 67 w 900"/>
                <a:gd name="T43" fmla="*/ 737 h 900"/>
                <a:gd name="T44" fmla="*/ 98 w 900"/>
                <a:gd name="T45" fmla="*/ 768 h 900"/>
                <a:gd name="T46" fmla="*/ 67 w 900"/>
                <a:gd name="T47" fmla="*/ 799 h 900"/>
                <a:gd name="T48" fmla="*/ 0 w 900"/>
                <a:gd name="T49" fmla="*/ 799 h 900"/>
                <a:gd name="T50" fmla="*/ 0 w 900"/>
                <a:gd name="T51" fmla="*/ 874 h 900"/>
                <a:gd name="T52" fmla="*/ 26 w 900"/>
                <a:gd name="T53" fmla="*/ 900 h 900"/>
                <a:gd name="T54" fmla="*/ 185 w 900"/>
                <a:gd name="T55" fmla="*/ 418 h 900"/>
                <a:gd name="T56" fmla="*/ 482 w 900"/>
                <a:gd name="T57" fmla="*/ 715 h 900"/>
                <a:gd name="T58" fmla="*/ 185 w 900"/>
                <a:gd name="T59" fmla="*/ 715 h 900"/>
                <a:gd name="T60" fmla="*/ 185 w 900"/>
                <a:gd name="T61" fmla="*/ 418 h 900"/>
                <a:gd name="T62" fmla="*/ 185 w 900"/>
                <a:gd name="T63" fmla="*/ 418 h 900"/>
                <a:gd name="T64" fmla="*/ 185 w 900"/>
                <a:gd name="T65" fmla="*/ 41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0" h="900">
                  <a:moveTo>
                    <a:pt x="26" y="900"/>
                  </a:moveTo>
                  <a:cubicBezTo>
                    <a:pt x="866" y="900"/>
                    <a:pt x="866" y="900"/>
                    <a:pt x="866" y="900"/>
                  </a:cubicBezTo>
                  <a:cubicBezTo>
                    <a:pt x="889" y="900"/>
                    <a:pt x="900" y="872"/>
                    <a:pt x="884" y="856"/>
                  </a:cubicBezTo>
                  <a:cubicBezTo>
                    <a:pt x="44" y="16"/>
                    <a:pt x="44" y="16"/>
                    <a:pt x="44" y="16"/>
                  </a:cubicBezTo>
                  <a:cubicBezTo>
                    <a:pt x="28" y="0"/>
                    <a:pt x="0" y="12"/>
                    <a:pt x="0" y="34"/>
                  </a:cubicBezTo>
                  <a:cubicBezTo>
                    <a:pt x="0" y="259"/>
                    <a:pt x="0" y="259"/>
                    <a:pt x="0" y="259"/>
                  </a:cubicBezTo>
                  <a:cubicBezTo>
                    <a:pt x="67" y="259"/>
                    <a:pt x="67" y="259"/>
                    <a:pt x="67" y="259"/>
                  </a:cubicBezTo>
                  <a:cubicBezTo>
                    <a:pt x="84" y="259"/>
                    <a:pt x="98" y="273"/>
                    <a:pt x="98" y="290"/>
                  </a:cubicBezTo>
                  <a:cubicBezTo>
                    <a:pt x="98" y="307"/>
                    <a:pt x="84" y="320"/>
                    <a:pt x="67" y="320"/>
                  </a:cubicBezTo>
                  <a:cubicBezTo>
                    <a:pt x="0" y="320"/>
                    <a:pt x="0" y="320"/>
                    <a:pt x="0" y="320"/>
                  </a:cubicBezTo>
                  <a:cubicBezTo>
                    <a:pt x="0" y="418"/>
                    <a:pt x="0" y="418"/>
                    <a:pt x="0" y="418"/>
                  </a:cubicBezTo>
                  <a:cubicBezTo>
                    <a:pt x="67" y="418"/>
                    <a:pt x="67" y="418"/>
                    <a:pt x="67" y="418"/>
                  </a:cubicBezTo>
                  <a:cubicBezTo>
                    <a:pt x="84" y="418"/>
                    <a:pt x="98" y="432"/>
                    <a:pt x="98" y="449"/>
                  </a:cubicBezTo>
                  <a:cubicBezTo>
                    <a:pt x="98" y="466"/>
                    <a:pt x="84" y="480"/>
                    <a:pt x="67" y="480"/>
                  </a:cubicBezTo>
                  <a:cubicBezTo>
                    <a:pt x="0" y="480"/>
                    <a:pt x="0" y="480"/>
                    <a:pt x="0" y="480"/>
                  </a:cubicBezTo>
                  <a:cubicBezTo>
                    <a:pt x="0" y="578"/>
                    <a:pt x="0" y="578"/>
                    <a:pt x="0" y="578"/>
                  </a:cubicBezTo>
                  <a:cubicBezTo>
                    <a:pt x="67" y="578"/>
                    <a:pt x="67" y="578"/>
                    <a:pt x="67" y="578"/>
                  </a:cubicBezTo>
                  <a:cubicBezTo>
                    <a:pt x="84" y="578"/>
                    <a:pt x="98" y="591"/>
                    <a:pt x="98" y="608"/>
                  </a:cubicBezTo>
                  <a:cubicBezTo>
                    <a:pt x="98" y="625"/>
                    <a:pt x="84" y="639"/>
                    <a:pt x="67" y="639"/>
                  </a:cubicBezTo>
                  <a:cubicBezTo>
                    <a:pt x="0" y="639"/>
                    <a:pt x="0" y="639"/>
                    <a:pt x="0" y="639"/>
                  </a:cubicBezTo>
                  <a:cubicBezTo>
                    <a:pt x="0" y="737"/>
                    <a:pt x="0" y="737"/>
                    <a:pt x="0" y="737"/>
                  </a:cubicBezTo>
                  <a:cubicBezTo>
                    <a:pt x="67" y="737"/>
                    <a:pt x="67" y="737"/>
                    <a:pt x="67" y="737"/>
                  </a:cubicBezTo>
                  <a:cubicBezTo>
                    <a:pt x="84" y="737"/>
                    <a:pt x="98" y="751"/>
                    <a:pt x="98" y="768"/>
                  </a:cubicBezTo>
                  <a:cubicBezTo>
                    <a:pt x="98" y="785"/>
                    <a:pt x="84" y="799"/>
                    <a:pt x="67" y="799"/>
                  </a:cubicBezTo>
                  <a:cubicBezTo>
                    <a:pt x="0" y="799"/>
                    <a:pt x="0" y="799"/>
                    <a:pt x="0" y="799"/>
                  </a:cubicBezTo>
                  <a:cubicBezTo>
                    <a:pt x="0" y="874"/>
                    <a:pt x="0" y="874"/>
                    <a:pt x="0" y="874"/>
                  </a:cubicBezTo>
                  <a:cubicBezTo>
                    <a:pt x="0" y="889"/>
                    <a:pt x="12" y="900"/>
                    <a:pt x="26" y="900"/>
                  </a:cubicBezTo>
                  <a:close/>
                  <a:moveTo>
                    <a:pt x="185" y="418"/>
                  </a:moveTo>
                  <a:cubicBezTo>
                    <a:pt x="482" y="715"/>
                    <a:pt x="482" y="715"/>
                    <a:pt x="482" y="715"/>
                  </a:cubicBezTo>
                  <a:cubicBezTo>
                    <a:pt x="185" y="715"/>
                    <a:pt x="185" y="715"/>
                    <a:pt x="185" y="715"/>
                  </a:cubicBezTo>
                  <a:lnTo>
                    <a:pt x="185" y="418"/>
                  </a:lnTo>
                  <a:close/>
                  <a:moveTo>
                    <a:pt x="185" y="418"/>
                  </a:moveTo>
                  <a:cubicBezTo>
                    <a:pt x="185" y="418"/>
                    <a:pt x="185" y="418"/>
                    <a:pt x="185" y="418"/>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userDrawn="1"/>
        </p:nvGrpSpPr>
        <p:grpSpPr>
          <a:xfrm>
            <a:off x="6585601" y="1014706"/>
            <a:ext cx="4875773" cy="636304"/>
            <a:chOff x="721513" y="2863688"/>
            <a:chExt cx="4875773" cy="636304"/>
          </a:xfrm>
        </p:grpSpPr>
        <p:sp>
          <p:nvSpPr>
            <p:cNvPr id="30" name="Freeform 9"/>
            <p:cNvSpPr>
              <a:spLocks noEditPoints="1"/>
            </p:cNvSpPr>
            <p:nvPr/>
          </p:nvSpPr>
          <p:spPr bwMode="auto">
            <a:xfrm>
              <a:off x="860503" y="2975666"/>
              <a:ext cx="358325" cy="412348"/>
            </a:xfrm>
            <a:custGeom>
              <a:avLst/>
              <a:gdLst>
                <a:gd name="T0" fmla="*/ 403 w 403"/>
                <a:gd name="T1" fmla="*/ 317 h 464"/>
                <a:gd name="T2" fmla="*/ 403 w 403"/>
                <a:gd name="T3" fmla="*/ 330 h 464"/>
                <a:gd name="T4" fmla="*/ 403 w 403"/>
                <a:gd name="T5" fmla="*/ 333 h 464"/>
                <a:gd name="T6" fmla="*/ 398 w 403"/>
                <a:gd name="T7" fmla="*/ 354 h 464"/>
                <a:gd name="T8" fmla="*/ 388 w 403"/>
                <a:gd name="T9" fmla="*/ 358 h 464"/>
                <a:gd name="T10" fmla="*/ 377 w 403"/>
                <a:gd name="T11" fmla="*/ 352 h 464"/>
                <a:gd name="T12" fmla="*/ 354 w 403"/>
                <a:gd name="T13" fmla="*/ 328 h 464"/>
                <a:gd name="T14" fmla="*/ 352 w 403"/>
                <a:gd name="T15" fmla="*/ 326 h 464"/>
                <a:gd name="T16" fmla="*/ 320 w 403"/>
                <a:gd name="T17" fmla="*/ 387 h 464"/>
                <a:gd name="T18" fmla="*/ 322 w 403"/>
                <a:gd name="T19" fmla="*/ 387 h 464"/>
                <a:gd name="T20" fmla="*/ 347 w 403"/>
                <a:gd name="T21" fmla="*/ 399 h 464"/>
                <a:gd name="T22" fmla="*/ 364 w 403"/>
                <a:gd name="T23" fmla="*/ 416 h 464"/>
                <a:gd name="T24" fmla="*/ 367 w 403"/>
                <a:gd name="T25" fmla="*/ 431 h 464"/>
                <a:gd name="T26" fmla="*/ 355 w 403"/>
                <a:gd name="T27" fmla="*/ 448 h 464"/>
                <a:gd name="T28" fmla="*/ 333 w 403"/>
                <a:gd name="T29" fmla="*/ 458 h 464"/>
                <a:gd name="T30" fmla="*/ 255 w 403"/>
                <a:gd name="T31" fmla="*/ 454 h 464"/>
                <a:gd name="T32" fmla="*/ 218 w 403"/>
                <a:gd name="T33" fmla="*/ 431 h 464"/>
                <a:gd name="T34" fmla="*/ 216 w 403"/>
                <a:gd name="T35" fmla="*/ 431 h 464"/>
                <a:gd name="T36" fmla="*/ 197 w 403"/>
                <a:gd name="T37" fmla="*/ 431 h 464"/>
                <a:gd name="T38" fmla="*/ 194 w 403"/>
                <a:gd name="T39" fmla="*/ 432 h 464"/>
                <a:gd name="T40" fmla="*/ 182 w 403"/>
                <a:gd name="T41" fmla="*/ 443 h 464"/>
                <a:gd name="T42" fmla="*/ 130 w 403"/>
                <a:gd name="T43" fmla="*/ 461 h 464"/>
                <a:gd name="T44" fmla="*/ 116 w 403"/>
                <a:gd name="T45" fmla="*/ 462 h 464"/>
                <a:gd name="T46" fmla="*/ 101 w 403"/>
                <a:gd name="T47" fmla="*/ 462 h 464"/>
                <a:gd name="T48" fmla="*/ 98 w 403"/>
                <a:gd name="T49" fmla="*/ 462 h 464"/>
                <a:gd name="T50" fmla="*/ 65 w 403"/>
                <a:gd name="T51" fmla="*/ 455 h 464"/>
                <a:gd name="T52" fmla="*/ 44 w 403"/>
                <a:gd name="T53" fmla="*/ 441 h 464"/>
                <a:gd name="T54" fmla="*/ 42 w 403"/>
                <a:gd name="T55" fmla="*/ 416 h 464"/>
                <a:gd name="T56" fmla="*/ 52 w 403"/>
                <a:gd name="T57" fmla="*/ 405 h 464"/>
                <a:gd name="T58" fmla="*/ 77 w 403"/>
                <a:gd name="T59" fmla="*/ 391 h 464"/>
                <a:gd name="T60" fmla="*/ 87 w 403"/>
                <a:gd name="T61" fmla="*/ 387 h 464"/>
                <a:gd name="T62" fmla="*/ 54 w 403"/>
                <a:gd name="T63" fmla="*/ 323 h 464"/>
                <a:gd name="T64" fmla="*/ 52 w 403"/>
                <a:gd name="T65" fmla="*/ 325 h 464"/>
                <a:gd name="T66" fmla="*/ 31 w 403"/>
                <a:gd name="T67" fmla="*/ 344 h 464"/>
                <a:gd name="T68" fmla="*/ 17 w 403"/>
                <a:gd name="T69" fmla="*/ 351 h 464"/>
                <a:gd name="T70" fmla="*/ 7 w 403"/>
                <a:gd name="T71" fmla="*/ 348 h 464"/>
                <a:gd name="T72" fmla="*/ 2 w 403"/>
                <a:gd name="T73" fmla="*/ 337 h 464"/>
                <a:gd name="T74" fmla="*/ 0 w 403"/>
                <a:gd name="T75" fmla="*/ 325 h 464"/>
                <a:gd name="T76" fmla="*/ 0 w 403"/>
                <a:gd name="T77" fmla="*/ 314 h 464"/>
                <a:gd name="T78" fmla="*/ 0 w 403"/>
                <a:gd name="T79" fmla="*/ 312 h 464"/>
                <a:gd name="T80" fmla="*/ 11 w 403"/>
                <a:gd name="T81" fmla="*/ 270 h 464"/>
                <a:gd name="T82" fmla="*/ 42 w 403"/>
                <a:gd name="T83" fmla="*/ 223 h 464"/>
                <a:gd name="T84" fmla="*/ 43 w 403"/>
                <a:gd name="T85" fmla="*/ 220 h 464"/>
                <a:gd name="T86" fmla="*/ 39 w 403"/>
                <a:gd name="T87" fmla="*/ 194 h 464"/>
                <a:gd name="T88" fmla="*/ 51 w 403"/>
                <a:gd name="T89" fmla="*/ 172 h 464"/>
                <a:gd name="T90" fmla="*/ 52 w 403"/>
                <a:gd name="T91" fmla="*/ 169 h 464"/>
                <a:gd name="T92" fmla="*/ 54 w 403"/>
                <a:gd name="T93" fmla="*/ 114 h 464"/>
                <a:gd name="T94" fmla="*/ 185 w 403"/>
                <a:gd name="T95" fmla="*/ 2 h 464"/>
                <a:gd name="T96" fmla="*/ 198 w 403"/>
                <a:gd name="T97" fmla="*/ 0 h 464"/>
                <a:gd name="T98" fmla="*/ 213 w 403"/>
                <a:gd name="T99" fmla="*/ 0 h 464"/>
                <a:gd name="T100" fmla="*/ 215 w 403"/>
                <a:gd name="T101" fmla="*/ 1 h 464"/>
                <a:gd name="T102" fmla="*/ 242 w 403"/>
                <a:gd name="T103" fmla="*/ 5 h 464"/>
                <a:gd name="T104" fmla="*/ 342 w 403"/>
                <a:gd name="T105" fmla="*/ 77 h 464"/>
                <a:gd name="T106" fmla="*/ 361 w 403"/>
                <a:gd name="T107" fmla="*/ 154 h 464"/>
                <a:gd name="T108" fmla="*/ 360 w 403"/>
                <a:gd name="T109" fmla="*/ 168 h 464"/>
                <a:gd name="T110" fmla="*/ 376 w 403"/>
                <a:gd name="T111" fmla="*/ 181 h 464"/>
                <a:gd name="T112" fmla="*/ 369 w 403"/>
                <a:gd name="T113" fmla="*/ 230 h 464"/>
                <a:gd name="T114" fmla="*/ 370 w 403"/>
                <a:gd name="T115" fmla="*/ 231 h 464"/>
                <a:gd name="T116" fmla="*/ 383 w 403"/>
                <a:gd name="T117" fmla="*/ 251 h 464"/>
                <a:gd name="T118" fmla="*/ 402 w 403"/>
                <a:gd name="T119" fmla="*/ 306 h 464"/>
                <a:gd name="T120" fmla="*/ 403 w 403"/>
                <a:gd name="T121" fmla="*/ 317 h 464"/>
                <a:gd name="T122" fmla="*/ 403 w 403"/>
                <a:gd name="T123" fmla="*/ 317 h 464"/>
                <a:gd name="T124" fmla="*/ 403 w 403"/>
                <a:gd name="T125" fmla="*/ 31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464">
                  <a:moveTo>
                    <a:pt x="403" y="317"/>
                  </a:moveTo>
                  <a:cubicBezTo>
                    <a:pt x="403" y="330"/>
                    <a:pt x="403" y="330"/>
                    <a:pt x="403" y="330"/>
                  </a:cubicBezTo>
                  <a:cubicBezTo>
                    <a:pt x="403" y="331"/>
                    <a:pt x="403" y="332"/>
                    <a:pt x="403" y="333"/>
                  </a:cubicBezTo>
                  <a:cubicBezTo>
                    <a:pt x="402" y="340"/>
                    <a:pt x="401" y="347"/>
                    <a:pt x="398" y="354"/>
                  </a:cubicBezTo>
                  <a:cubicBezTo>
                    <a:pt x="395" y="358"/>
                    <a:pt x="393" y="359"/>
                    <a:pt x="388" y="358"/>
                  </a:cubicBezTo>
                  <a:cubicBezTo>
                    <a:pt x="384" y="356"/>
                    <a:pt x="380" y="354"/>
                    <a:pt x="377" y="352"/>
                  </a:cubicBezTo>
                  <a:cubicBezTo>
                    <a:pt x="368" y="345"/>
                    <a:pt x="361" y="337"/>
                    <a:pt x="354" y="328"/>
                  </a:cubicBezTo>
                  <a:cubicBezTo>
                    <a:pt x="354" y="328"/>
                    <a:pt x="353" y="327"/>
                    <a:pt x="352" y="326"/>
                  </a:cubicBezTo>
                  <a:cubicBezTo>
                    <a:pt x="348" y="350"/>
                    <a:pt x="337" y="370"/>
                    <a:pt x="320" y="387"/>
                  </a:cubicBezTo>
                  <a:cubicBezTo>
                    <a:pt x="321" y="387"/>
                    <a:pt x="321" y="387"/>
                    <a:pt x="322" y="387"/>
                  </a:cubicBezTo>
                  <a:cubicBezTo>
                    <a:pt x="331" y="390"/>
                    <a:pt x="340" y="394"/>
                    <a:pt x="347" y="399"/>
                  </a:cubicBezTo>
                  <a:cubicBezTo>
                    <a:pt x="354" y="404"/>
                    <a:pt x="360" y="409"/>
                    <a:pt x="364" y="416"/>
                  </a:cubicBezTo>
                  <a:cubicBezTo>
                    <a:pt x="367" y="421"/>
                    <a:pt x="368" y="426"/>
                    <a:pt x="367" y="431"/>
                  </a:cubicBezTo>
                  <a:cubicBezTo>
                    <a:pt x="365" y="439"/>
                    <a:pt x="361" y="444"/>
                    <a:pt x="355" y="448"/>
                  </a:cubicBezTo>
                  <a:cubicBezTo>
                    <a:pt x="348" y="453"/>
                    <a:pt x="341" y="456"/>
                    <a:pt x="333" y="458"/>
                  </a:cubicBezTo>
                  <a:cubicBezTo>
                    <a:pt x="306" y="464"/>
                    <a:pt x="281" y="462"/>
                    <a:pt x="255" y="454"/>
                  </a:cubicBezTo>
                  <a:cubicBezTo>
                    <a:pt x="241" y="449"/>
                    <a:pt x="228" y="443"/>
                    <a:pt x="218" y="431"/>
                  </a:cubicBezTo>
                  <a:cubicBezTo>
                    <a:pt x="218" y="431"/>
                    <a:pt x="217" y="431"/>
                    <a:pt x="216" y="431"/>
                  </a:cubicBezTo>
                  <a:cubicBezTo>
                    <a:pt x="209" y="431"/>
                    <a:pt x="203" y="431"/>
                    <a:pt x="197" y="431"/>
                  </a:cubicBezTo>
                  <a:cubicBezTo>
                    <a:pt x="196" y="431"/>
                    <a:pt x="195" y="432"/>
                    <a:pt x="194" y="432"/>
                  </a:cubicBezTo>
                  <a:cubicBezTo>
                    <a:pt x="190" y="436"/>
                    <a:pt x="186" y="440"/>
                    <a:pt x="182" y="443"/>
                  </a:cubicBezTo>
                  <a:cubicBezTo>
                    <a:pt x="166" y="454"/>
                    <a:pt x="148" y="458"/>
                    <a:pt x="130" y="461"/>
                  </a:cubicBezTo>
                  <a:cubicBezTo>
                    <a:pt x="125" y="462"/>
                    <a:pt x="121" y="462"/>
                    <a:pt x="116" y="462"/>
                  </a:cubicBezTo>
                  <a:cubicBezTo>
                    <a:pt x="101" y="462"/>
                    <a:pt x="101" y="462"/>
                    <a:pt x="101" y="462"/>
                  </a:cubicBezTo>
                  <a:cubicBezTo>
                    <a:pt x="100" y="462"/>
                    <a:pt x="99" y="462"/>
                    <a:pt x="98" y="462"/>
                  </a:cubicBezTo>
                  <a:cubicBezTo>
                    <a:pt x="87" y="461"/>
                    <a:pt x="75" y="459"/>
                    <a:pt x="65" y="455"/>
                  </a:cubicBezTo>
                  <a:cubicBezTo>
                    <a:pt x="57" y="452"/>
                    <a:pt x="49" y="448"/>
                    <a:pt x="44" y="441"/>
                  </a:cubicBezTo>
                  <a:cubicBezTo>
                    <a:pt x="38" y="433"/>
                    <a:pt x="37" y="424"/>
                    <a:pt x="42" y="416"/>
                  </a:cubicBezTo>
                  <a:cubicBezTo>
                    <a:pt x="45" y="412"/>
                    <a:pt x="48" y="408"/>
                    <a:pt x="52" y="405"/>
                  </a:cubicBezTo>
                  <a:cubicBezTo>
                    <a:pt x="59" y="398"/>
                    <a:pt x="68" y="394"/>
                    <a:pt x="77" y="391"/>
                  </a:cubicBezTo>
                  <a:cubicBezTo>
                    <a:pt x="80" y="389"/>
                    <a:pt x="84" y="388"/>
                    <a:pt x="87" y="387"/>
                  </a:cubicBezTo>
                  <a:cubicBezTo>
                    <a:pt x="69" y="369"/>
                    <a:pt x="57" y="349"/>
                    <a:pt x="54" y="323"/>
                  </a:cubicBezTo>
                  <a:cubicBezTo>
                    <a:pt x="53" y="324"/>
                    <a:pt x="52" y="324"/>
                    <a:pt x="52" y="325"/>
                  </a:cubicBezTo>
                  <a:cubicBezTo>
                    <a:pt x="46" y="332"/>
                    <a:pt x="39" y="339"/>
                    <a:pt x="31" y="344"/>
                  </a:cubicBezTo>
                  <a:cubicBezTo>
                    <a:pt x="27" y="347"/>
                    <a:pt x="22" y="350"/>
                    <a:pt x="17" y="351"/>
                  </a:cubicBezTo>
                  <a:cubicBezTo>
                    <a:pt x="13" y="352"/>
                    <a:pt x="10" y="351"/>
                    <a:pt x="7" y="348"/>
                  </a:cubicBezTo>
                  <a:cubicBezTo>
                    <a:pt x="4" y="345"/>
                    <a:pt x="3" y="341"/>
                    <a:pt x="2" y="337"/>
                  </a:cubicBezTo>
                  <a:cubicBezTo>
                    <a:pt x="1" y="333"/>
                    <a:pt x="1" y="329"/>
                    <a:pt x="0" y="325"/>
                  </a:cubicBezTo>
                  <a:cubicBezTo>
                    <a:pt x="0" y="314"/>
                    <a:pt x="0" y="314"/>
                    <a:pt x="0" y="314"/>
                  </a:cubicBezTo>
                  <a:cubicBezTo>
                    <a:pt x="0" y="314"/>
                    <a:pt x="0" y="313"/>
                    <a:pt x="0" y="312"/>
                  </a:cubicBezTo>
                  <a:cubicBezTo>
                    <a:pt x="1" y="298"/>
                    <a:pt x="5" y="284"/>
                    <a:pt x="11" y="270"/>
                  </a:cubicBezTo>
                  <a:cubicBezTo>
                    <a:pt x="19" y="252"/>
                    <a:pt x="29" y="237"/>
                    <a:pt x="42" y="223"/>
                  </a:cubicBezTo>
                  <a:cubicBezTo>
                    <a:pt x="43" y="222"/>
                    <a:pt x="44" y="221"/>
                    <a:pt x="43" y="220"/>
                  </a:cubicBezTo>
                  <a:cubicBezTo>
                    <a:pt x="39" y="212"/>
                    <a:pt x="38" y="203"/>
                    <a:pt x="39" y="194"/>
                  </a:cubicBezTo>
                  <a:cubicBezTo>
                    <a:pt x="41" y="185"/>
                    <a:pt x="44" y="177"/>
                    <a:pt x="51" y="172"/>
                  </a:cubicBezTo>
                  <a:cubicBezTo>
                    <a:pt x="51" y="171"/>
                    <a:pt x="52" y="170"/>
                    <a:pt x="52" y="169"/>
                  </a:cubicBezTo>
                  <a:cubicBezTo>
                    <a:pt x="49" y="151"/>
                    <a:pt x="50" y="132"/>
                    <a:pt x="54" y="114"/>
                  </a:cubicBezTo>
                  <a:cubicBezTo>
                    <a:pt x="69" y="54"/>
                    <a:pt x="122" y="10"/>
                    <a:pt x="185" y="2"/>
                  </a:cubicBezTo>
                  <a:cubicBezTo>
                    <a:pt x="189" y="1"/>
                    <a:pt x="194" y="1"/>
                    <a:pt x="198" y="0"/>
                  </a:cubicBezTo>
                  <a:cubicBezTo>
                    <a:pt x="213" y="0"/>
                    <a:pt x="213" y="0"/>
                    <a:pt x="213" y="0"/>
                  </a:cubicBezTo>
                  <a:cubicBezTo>
                    <a:pt x="214" y="0"/>
                    <a:pt x="215" y="1"/>
                    <a:pt x="215" y="1"/>
                  </a:cubicBezTo>
                  <a:cubicBezTo>
                    <a:pt x="224" y="2"/>
                    <a:pt x="234" y="3"/>
                    <a:pt x="242" y="5"/>
                  </a:cubicBezTo>
                  <a:cubicBezTo>
                    <a:pt x="286" y="15"/>
                    <a:pt x="319" y="39"/>
                    <a:pt x="342" y="77"/>
                  </a:cubicBezTo>
                  <a:cubicBezTo>
                    <a:pt x="356" y="101"/>
                    <a:pt x="362" y="127"/>
                    <a:pt x="361" y="154"/>
                  </a:cubicBezTo>
                  <a:cubicBezTo>
                    <a:pt x="361" y="159"/>
                    <a:pt x="360" y="164"/>
                    <a:pt x="360" y="168"/>
                  </a:cubicBezTo>
                  <a:cubicBezTo>
                    <a:pt x="368" y="170"/>
                    <a:pt x="372" y="174"/>
                    <a:pt x="376" y="181"/>
                  </a:cubicBezTo>
                  <a:cubicBezTo>
                    <a:pt x="383" y="195"/>
                    <a:pt x="382" y="218"/>
                    <a:pt x="369" y="230"/>
                  </a:cubicBezTo>
                  <a:cubicBezTo>
                    <a:pt x="369" y="230"/>
                    <a:pt x="370" y="231"/>
                    <a:pt x="370" y="231"/>
                  </a:cubicBezTo>
                  <a:cubicBezTo>
                    <a:pt x="374" y="238"/>
                    <a:pt x="379" y="244"/>
                    <a:pt x="383" y="251"/>
                  </a:cubicBezTo>
                  <a:cubicBezTo>
                    <a:pt x="393" y="268"/>
                    <a:pt x="399" y="286"/>
                    <a:pt x="402" y="306"/>
                  </a:cubicBezTo>
                  <a:cubicBezTo>
                    <a:pt x="402" y="310"/>
                    <a:pt x="403" y="313"/>
                    <a:pt x="403" y="317"/>
                  </a:cubicBezTo>
                  <a:close/>
                  <a:moveTo>
                    <a:pt x="403" y="317"/>
                  </a:moveTo>
                  <a:cubicBezTo>
                    <a:pt x="403" y="317"/>
                    <a:pt x="403" y="317"/>
                    <a:pt x="403" y="317"/>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椭圆 30"/>
            <p:cNvSpPr/>
            <p:nvPr/>
          </p:nvSpPr>
          <p:spPr>
            <a:xfrm>
              <a:off x="721513" y="2863688"/>
              <a:ext cx="636304" cy="6363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1485040" y="2991211"/>
              <a:ext cx="4112246" cy="412421"/>
            </a:xfrm>
            <a:prstGeom prst="rect">
              <a:avLst/>
            </a:prstGeom>
            <a:noFill/>
          </p:spPr>
          <p:txBody>
            <a:bodyPr wrap="square" rtlCol="0">
              <a:spAutoFit/>
            </a:bodyPr>
            <a:lstStyle/>
            <a:p>
              <a:pPr>
                <a:lnSpc>
                  <a:spcPct val="130000"/>
                </a:lnSpc>
              </a:pP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售后</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QQ】</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1964271550</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3" name="文本框 32"/>
          <p:cNvSpPr txBox="1"/>
          <p:nvPr userDrawn="1"/>
        </p:nvSpPr>
        <p:spPr>
          <a:xfrm>
            <a:off x="884581" y="1014705"/>
            <a:ext cx="4696655" cy="1156855"/>
          </a:xfrm>
          <a:prstGeom prst="rect">
            <a:avLst/>
          </a:prstGeom>
          <a:noFill/>
        </p:spPr>
        <p:txBody>
          <a:bodyPr wrap="square" rtlCol="0">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用心制作的原创模板，请您尊重设计师成果，请不要二次销售或免费共享。</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如发现一律举报，情节严重者我们将保留法律追究的权利。</a:t>
            </a:r>
            <a:endParaRPr lang="en-US"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userDrawn="1"/>
        </p:nvSpPr>
        <p:spPr>
          <a:xfrm>
            <a:off x="884581" y="2326957"/>
            <a:ext cx="4696655" cy="978729"/>
          </a:xfrm>
          <a:prstGeom prst="rect">
            <a:avLst/>
          </a:prstGeom>
          <a:noFill/>
        </p:spPr>
        <p:txBody>
          <a:bodyPr wrap="square" rtlCol="0">
            <a:spAutoFit/>
          </a:bodyPr>
          <a:lstStyle/>
          <a:p>
            <a:pPr>
              <a:lnSpc>
                <a:spcPct val="120000"/>
              </a:lnSpc>
            </a:pPr>
            <a:r>
              <a:rPr lang="en-US" altLang="zh-CN" sz="1200" dirty="0">
                <a:solidFill>
                  <a:schemeClr val="bg1"/>
                </a:solidFill>
                <a:latin typeface="微软雅黑" panose="020B0503020204020204" pitchFamily="34" charset="-122"/>
                <a:ea typeface="微软雅黑" panose="020B0503020204020204" pitchFamily="34" charset="-122"/>
              </a:rPr>
              <a:t>The original template made by heart, please respect the designer, please don't sell it two times or share it free of charge. If a report is found, we will retain the right to pursue the law if the circumstances are serious.</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8ED6B6-9380-4D9A-A37B-EBA6C5E5E7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D6B6-9380-4D9A-A37B-EBA6C5E5E7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F689-FC31-4877-9EC9-7BE6B11EE4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3209925" y="2282190"/>
            <a:ext cx="7426960" cy="829945"/>
          </a:xfrm>
          <a:prstGeom prst="rect">
            <a:avLst/>
          </a:prstGeom>
          <a:noFill/>
        </p:spPr>
        <p:txBody>
          <a:bodyPr wrap="square" rtlCol="0">
            <a:spAutoFit/>
          </a:bodyPr>
          <a:lstStyle/>
          <a:p>
            <a:r>
              <a:rPr lang="en-US" altLang="zh-CN" sz="4800" b="1" dirty="0">
                <a:solidFill>
                  <a:srgbClr val="364555"/>
                </a:solidFill>
                <a:latin typeface="微软雅黑" panose="020B0503020204020204" pitchFamily="34" charset="-122"/>
                <a:ea typeface="微软雅黑" panose="020B0503020204020204" pitchFamily="34" charset="-122"/>
              </a:rPr>
              <a:t>Android</a:t>
            </a:r>
            <a:r>
              <a:rPr lang="zh-CN" altLang="zh-CN" sz="4800" b="1" dirty="0">
                <a:solidFill>
                  <a:srgbClr val="364555"/>
                </a:solidFill>
                <a:latin typeface="微软雅黑" panose="020B0503020204020204" pitchFamily="34" charset="-122"/>
                <a:ea typeface="微软雅黑" panose="020B0503020204020204" pitchFamily="34" charset="-122"/>
              </a:rPr>
              <a:t>高级开发试听课</a:t>
            </a:r>
            <a:endParaRPr lang="zh-CN" altLang="zh-CN" sz="4800" b="1" dirty="0">
              <a:solidFill>
                <a:srgbClr val="364555"/>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8091805" y="311213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3"/>
          <a:stretch>
            <a:fillRect/>
          </a:stretch>
        </p:blipFill>
        <p:spPr>
          <a:xfrm>
            <a:off x="1584325" y="1746885"/>
            <a:ext cx="1865630" cy="1865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bldLvl="0" animBg="1"/>
      <p:bldP spid="15" grpId="0" animBg="1"/>
      <p:bldP spid="16" grpId="0" animBg="1"/>
      <p:bldP spid="17" grpId="0" animBg="1"/>
      <p:bldP spid="62" grpId="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LYING IMPRESSION FID FEIZHAO    qq:1964271550"/>
          <p:cNvSpPr txBox="1"/>
          <p:nvPr/>
        </p:nvSpPr>
        <p:spPr>
          <a:xfrm>
            <a:off x="4208384" y="261476"/>
            <a:ext cx="3794125" cy="398780"/>
          </a:xfrm>
          <a:prstGeom prst="rect">
            <a:avLst/>
          </a:prstGeom>
          <a:noFill/>
        </p:spPr>
        <p:txBody>
          <a:bodyPr wrap="none" rtlCol="0">
            <a:spAutoFit/>
          </a:bodyPr>
          <a:lstStyle/>
          <a:p>
            <a:pPr algn="ctr"/>
            <a:r>
              <a:rPr sz="2000" b="1" dirty="0">
                <a:solidFill>
                  <a:srgbClr val="364555"/>
                </a:solidFill>
                <a:latin typeface="微软雅黑" panose="020B0503020204020204" pitchFamily="34" charset="-122"/>
                <a:ea typeface="微软雅黑" panose="020B0503020204020204" pitchFamily="34" charset="-122"/>
              </a:rPr>
              <a:t>Android编译时注解—APT技术</a:t>
            </a:r>
            <a:endParaRPr sz="2000" b="1" dirty="0">
              <a:solidFill>
                <a:srgbClr val="364555"/>
              </a:solidFill>
              <a:latin typeface="微软雅黑" panose="020B0503020204020204" pitchFamily="34" charset="-122"/>
              <a:ea typeface="微软雅黑" panose="020B0503020204020204" pitchFamily="34" charset="-122"/>
            </a:endParaRPr>
          </a:p>
        </p:txBody>
      </p:sp>
      <p:cxnSp>
        <p:nvCxnSpPr>
          <p:cNvPr id="9"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pic>
        <p:nvPicPr>
          <p:cNvPr id="2" name="图片 1" descr="maniulogo"/>
          <p:cNvPicPr>
            <a:picLocks noChangeAspect="1"/>
          </p:cNvPicPr>
          <p:nvPr/>
        </p:nvPicPr>
        <p:blipFill>
          <a:blip r:embed="rId1"/>
          <a:stretch>
            <a:fillRect/>
          </a:stretch>
        </p:blipFill>
        <p:spPr>
          <a:xfrm>
            <a:off x="10289540" y="137160"/>
            <a:ext cx="1595120" cy="523240"/>
          </a:xfrm>
          <a:prstGeom prst="rect">
            <a:avLst/>
          </a:prstGeom>
        </p:spPr>
      </p:pic>
      <p:sp>
        <p:nvSpPr>
          <p:cNvPr id="3" name="文本框 2"/>
          <p:cNvSpPr txBox="1"/>
          <p:nvPr/>
        </p:nvSpPr>
        <p:spPr>
          <a:xfrm>
            <a:off x="1804670" y="1314450"/>
            <a:ext cx="6650990" cy="1660525"/>
          </a:xfrm>
          <a:prstGeom prst="rect">
            <a:avLst/>
          </a:prstGeom>
          <a:noFill/>
        </p:spPr>
        <p:txBody>
          <a:bodyPr wrap="none" rtlCol="0">
            <a:spAutoFit/>
          </a:bodyPr>
          <a:p>
            <a:pPr algn="l" fontAlgn="auto">
              <a:lnSpc>
                <a:spcPct val="150000"/>
              </a:lnSpc>
            </a:pPr>
            <a:r>
              <a:rPr lang="zh-CN" altLang="en-US" sz="2400" b="1"/>
              <a:t>APT(Annotation Processing Tool)</a:t>
            </a:r>
            <a:endParaRPr lang="zh-CN" altLang="en-US" sz="2400" b="1"/>
          </a:p>
          <a:p>
            <a:pPr algn="l" fontAlgn="auto">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即注解处理器，是一种处理注解的工具，确切的说它是javac的一个工具，它用来在</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编译时扫描和处理注解。</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简单来说就是在应用处于编译期的时候，通过注解处理器解析注解生成文件</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3522028" y="4632325"/>
            <a:ext cx="1722755" cy="56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494463" y="4632325"/>
            <a:ext cx="1722755" cy="56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062095" y="4763135"/>
            <a:ext cx="642620" cy="368300"/>
          </a:xfrm>
          <a:prstGeom prst="rect">
            <a:avLst/>
          </a:prstGeom>
          <a:noFill/>
        </p:spPr>
        <p:txBody>
          <a:bodyPr wrap="none" rtlCol="0">
            <a:spAutoFit/>
          </a:bodyPr>
          <a:p>
            <a:r>
              <a:rPr lang="zh-CN" altLang="en-US" b="1">
                <a:solidFill>
                  <a:schemeClr val="bg1"/>
                </a:solidFill>
              </a:rPr>
              <a:t>注解</a:t>
            </a:r>
            <a:endParaRPr lang="zh-CN" altLang="en-US" b="1">
              <a:solidFill>
                <a:schemeClr val="bg1"/>
              </a:solidFill>
            </a:endParaRPr>
          </a:p>
        </p:txBody>
      </p:sp>
      <p:sp>
        <p:nvSpPr>
          <p:cNvPr id="10" name="文本框 9"/>
          <p:cNvSpPr txBox="1"/>
          <p:nvPr/>
        </p:nvSpPr>
        <p:spPr>
          <a:xfrm>
            <a:off x="6689725" y="4763135"/>
            <a:ext cx="1332230" cy="368300"/>
          </a:xfrm>
          <a:prstGeom prst="rect">
            <a:avLst/>
          </a:prstGeom>
          <a:noFill/>
        </p:spPr>
        <p:txBody>
          <a:bodyPr wrap="none" rtlCol="0">
            <a:spAutoFit/>
          </a:bodyPr>
          <a:p>
            <a:r>
              <a:rPr lang="zh-CN" altLang="en-US" b="1">
                <a:solidFill>
                  <a:schemeClr val="bg1"/>
                </a:solidFill>
              </a:rPr>
              <a:t>注解处理器</a:t>
            </a:r>
            <a:endParaRPr lang="zh-CN" altLang="en-US" b="1">
              <a:solidFill>
                <a:schemeClr val="bg1"/>
              </a:solidFill>
            </a:endParaRPr>
          </a:p>
        </p:txBody>
      </p:sp>
      <p:sp>
        <p:nvSpPr>
          <p:cNvPr id="11" name="矩形 10"/>
          <p:cNvSpPr/>
          <p:nvPr/>
        </p:nvSpPr>
        <p:spPr>
          <a:xfrm>
            <a:off x="5013960" y="3440430"/>
            <a:ext cx="1722755" cy="56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5370195" y="3546475"/>
            <a:ext cx="1014730" cy="368300"/>
          </a:xfrm>
          <a:prstGeom prst="rect">
            <a:avLst/>
          </a:prstGeom>
          <a:noFill/>
        </p:spPr>
        <p:txBody>
          <a:bodyPr wrap="none" rtlCol="0">
            <a:spAutoFit/>
          </a:bodyPr>
          <a:p>
            <a:pPr algn="ctr"/>
            <a:r>
              <a:rPr lang="en-US" altLang="zh-CN" b="1">
                <a:solidFill>
                  <a:schemeClr val="bg1"/>
                </a:solidFill>
              </a:rPr>
              <a:t>APT</a:t>
            </a:r>
            <a:r>
              <a:rPr lang="zh-CN" altLang="en-US" b="1">
                <a:solidFill>
                  <a:schemeClr val="bg1"/>
                </a:solidFill>
              </a:rPr>
              <a:t>技术</a:t>
            </a:r>
            <a:endParaRPr lang="zh-CN" altLang="en-US" b="1">
              <a:solidFill>
                <a:schemeClr val="bg1"/>
              </a:solidFill>
            </a:endParaRPr>
          </a:p>
        </p:txBody>
      </p:sp>
      <p:cxnSp>
        <p:nvCxnSpPr>
          <p:cNvPr id="13" name="直接箭头连接符 12"/>
          <p:cNvCxnSpPr/>
          <p:nvPr/>
        </p:nvCxnSpPr>
        <p:spPr>
          <a:xfrm flipH="1">
            <a:off x="4714875" y="4075430"/>
            <a:ext cx="967105" cy="448310"/>
          </a:xfrm>
          <a:prstGeom prst="straightConnector1">
            <a:avLst/>
          </a:prstGeom>
          <a:ln w="28575" cmpd="sng">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203950" y="4073525"/>
            <a:ext cx="967105" cy="448310"/>
          </a:xfrm>
          <a:prstGeom prst="straightConnector1">
            <a:avLst/>
          </a:prstGeom>
          <a:ln w="28575" cmpd="sng">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YING IMPRESSION FID FEIZHAO    qq:1964271550"/>
          <p:cNvSpPr/>
          <p:nvPr/>
        </p:nvSpPr>
        <p:spPr bwMode="auto">
          <a:xfrm flipV="1">
            <a:off x="-2" y="5573201"/>
            <a:ext cx="1254035"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LYING IMPRESSION FID FEIZHAO    qq:1964271550"/>
          <p:cNvSpPr/>
          <p:nvPr/>
        </p:nvSpPr>
        <p:spPr bwMode="auto">
          <a:xfrm flipV="1">
            <a:off x="-2" y="4180860"/>
            <a:ext cx="1254035"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LYING IMPRESSION FID FEIZHAO    qq:1964271550"/>
          <p:cNvSpPr/>
          <p:nvPr/>
        </p:nvSpPr>
        <p:spPr bwMode="auto">
          <a:xfrm flipV="1">
            <a:off x="-2" y="2786598"/>
            <a:ext cx="1254035"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LYING IMPRESSION FID FEIZHAO    qq:1964271550"/>
          <p:cNvSpPr/>
          <p:nvPr/>
        </p:nvSpPr>
        <p:spPr bwMode="auto">
          <a:xfrm flipV="1">
            <a:off x="-2" y="1392337"/>
            <a:ext cx="1254035"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LYING IMPRESSION FID FEIZHAO    qq:1964271550"/>
          <p:cNvSpPr/>
          <p:nvPr/>
        </p:nvSpPr>
        <p:spPr bwMode="auto">
          <a:xfrm flipV="1">
            <a:off x="-2" y="0"/>
            <a:ext cx="1254035"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LYING IMPRESSION FID FEIZHAO    qq:1964271550"/>
          <p:cNvSpPr/>
          <p:nvPr/>
        </p:nvSpPr>
        <p:spPr bwMode="auto">
          <a:xfrm flipV="1">
            <a:off x="11826240" y="5573201"/>
            <a:ext cx="365760"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LYING IMPRESSION FID FEIZHAO    qq:1964271550"/>
          <p:cNvSpPr/>
          <p:nvPr/>
        </p:nvSpPr>
        <p:spPr bwMode="auto">
          <a:xfrm flipV="1">
            <a:off x="11826240" y="4180860"/>
            <a:ext cx="365760"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LYING IMPRESSION FID FEIZHAO    qq:1964271550"/>
          <p:cNvSpPr/>
          <p:nvPr/>
        </p:nvSpPr>
        <p:spPr bwMode="auto">
          <a:xfrm flipV="1">
            <a:off x="11826240" y="2786598"/>
            <a:ext cx="365760"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LYING IMPRESSION FID FEIZHAO    qq:1964271550"/>
          <p:cNvSpPr/>
          <p:nvPr/>
        </p:nvSpPr>
        <p:spPr bwMode="auto">
          <a:xfrm flipV="1">
            <a:off x="11826240" y="1392337"/>
            <a:ext cx="365760"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LYING IMPRESSION FID FEIZHAO    qq:1964271550"/>
          <p:cNvSpPr/>
          <p:nvPr/>
        </p:nvSpPr>
        <p:spPr bwMode="auto">
          <a:xfrm flipV="1">
            <a:off x="11826240" y="0"/>
            <a:ext cx="365760"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LYING IMPRESSION FID FEIZHAO    qq:1964271550"/>
          <p:cNvSpPr txBox="1"/>
          <p:nvPr/>
        </p:nvSpPr>
        <p:spPr>
          <a:xfrm>
            <a:off x="1254313" y="218"/>
            <a:ext cx="2621280" cy="829945"/>
          </a:xfrm>
          <a:prstGeom prst="rect">
            <a:avLst/>
          </a:prstGeom>
          <a:noFill/>
        </p:spPr>
        <p:txBody>
          <a:bodyPr wrap="none" rtlCol="0">
            <a:spAutoFit/>
          </a:bodyPr>
          <a:p>
            <a:r>
              <a:rPr lang="zh-CN" altLang="en-US" sz="4800" dirty="0">
                <a:solidFill>
                  <a:srgbClr val="EB5F56"/>
                </a:solidFill>
                <a:latin typeface="微软雅黑" panose="020B0503020204020204" pitchFamily="34" charset="-122"/>
                <a:ea typeface="微软雅黑" panose="020B0503020204020204" pitchFamily="34" charset="-122"/>
              </a:rPr>
              <a:t>最新活动</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578850" y="4116070"/>
            <a:ext cx="3017520" cy="645160"/>
          </a:xfrm>
          <a:prstGeom prst="rect">
            <a:avLst/>
          </a:prstGeom>
          <a:noFill/>
        </p:spPr>
        <p:txBody>
          <a:bodyPr wrap="none" rtlCol="0">
            <a:spAutoFit/>
          </a:bodyPr>
          <a:p>
            <a:pPr algn="l"/>
            <a:r>
              <a:rPr lang="en-US" altLang="zh-CN">
                <a:sym typeface="+mn-ea"/>
              </a:rPr>
              <a:t>            </a:t>
            </a:r>
            <a:r>
              <a:rPr lang="zh-CN" altLang="en-US">
                <a:sym typeface="+mn-ea"/>
              </a:rPr>
              <a:t>叮当老师的微信</a:t>
            </a:r>
            <a:endParaRPr lang="zh-CN" altLang="en-US"/>
          </a:p>
          <a:p>
            <a:pPr algn="l"/>
            <a:r>
              <a:rPr lang="zh-CN" altLang="en-US"/>
              <a:t>叮当老师的</a:t>
            </a:r>
            <a:r>
              <a:rPr lang="en-US" altLang="zh-CN"/>
              <a:t>QQ</a:t>
            </a:r>
            <a:r>
              <a:rPr lang="zh-CN" altLang="en-US"/>
              <a:t>：</a:t>
            </a:r>
            <a:r>
              <a:rPr lang="en-US" altLang="zh-CN"/>
              <a:t>1979846055</a:t>
            </a:r>
            <a:endParaRPr lang="en-US" altLang="zh-CN"/>
          </a:p>
        </p:txBody>
      </p:sp>
      <p:pic>
        <p:nvPicPr>
          <p:cNvPr id="2" name="图片 1" descr="叮当老师"/>
          <p:cNvPicPr>
            <a:picLocks noChangeAspect="1"/>
          </p:cNvPicPr>
          <p:nvPr/>
        </p:nvPicPr>
        <p:blipFill>
          <a:blip r:embed="rId1"/>
          <a:stretch>
            <a:fillRect/>
          </a:stretch>
        </p:blipFill>
        <p:spPr>
          <a:xfrm>
            <a:off x="8823325" y="1636395"/>
            <a:ext cx="2378710" cy="2378710"/>
          </a:xfrm>
          <a:prstGeom prst="rect">
            <a:avLst/>
          </a:prstGeom>
        </p:spPr>
      </p:pic>
      <p:pic>
        <p:nvPicPr>
          <p:cNvPr id="5" name="图片 4" descr="新活动---副本"/>
          <p:cNvPicPr>
            <a:picLocks noChangeAspect="1"/>
          </p:cNvPicPr>
          <p:nvPr/>
        </p:nvPicPr>
        <p:blipFill>
          <a:blip r:embed="rId2"/>
          <a:stretch>
            <a:fillRect/>
          </a:stretch>
        </p:blipFill>
        <p:spPr>
          <a:xfrm>
            <a:off x="1419860" y="1232535"/>
            <a:ext cx="7158355" cy="41370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LYING IMPRESSION FID FEIZHAO    qq:1964271550"/>
          <p:cNvSpPr txBox="1"/>
          <p:nvPr/>
        </p:nvSpPr>
        <p:spPr>
          <a:xfrm>
            <a:off x="15428" y="235168"/>
            <a:ext cx="4574540"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 </a:t>
            </a:r>
            <a:r>
              <a:rPr lang="zh-CN" altLang="en-US" sz="4800" dirty="0">
                <a:solidFill>
                  <a:srgbClr val="EB5F56"/>
                </a:solidFill>
                <a:latin typeface="微软雅黑" panose="020B0503020204020204" pitchFamily="34" charset="-122"/>
                <a:ea typeface="微软雅黑" panose="020B0503020204020204" pitchFamily="34" charset="-122"/>
              </a:rPr>
              <a:t>高级</a:t>
            </a:r>
            <a:r>
              <a:rPr lang="en-US" altLang="zh-CN" sz="4800" dirty="0">
                <a:solidFill>
                  <a:srgbClr val="EB5F56"/>
                </a:solidFill>
                <a:latin typeface="微软雅黑" panose="020B0503020204020204" pitchFamily="34" charset="-122"/>
                <a:ea typeface="微软雅黑" panose="020B0503020204020204" pitchFamily="34" charset="-122"/>
              </a:rPr>
              <a:t>UI</a:t>
            </a:r>
            <a:endParaRPr lang="en-US" altLang="zh-CN" sz="4800" dirty="0">
              <a:solidFill>
                <a:srgbClr val="EB5F56"/>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848995" y="1369060"/>
            <a:ext cx="4961890" cy="4027805"/>
          </a:xfrm>
          <a:prstGeom prst="rect">
            <a:avLst/>
          </a:prstGeom>
        </p:spPr>
      </p:pic>
      <p:pic>
        <p:nvPicPr>
          <p:cNvPr id="4" name="图片 3"/>
          <p:cNvPicPr>
            <a:picLocks noChangeAspect="1"/>
          </p:cNvPicPr>
          <p:nvPr/>
        </p:nvPicPr>
        <p:blipFill>
          <a:blip r:embed="rId3"/>
          <a:stretch>
            <a:fillRect/>
          </a:stretch>
        </p:blipFill>
        <p:spPr>
          <a:xfrm>
            <a:off x="5810885" y="1369060"/>
            <a:ext cx="2981960" cy="4027805"/>
          </a:xfrm>
          <a:prstGeom prst="rect">
            <a:avLst/>
          </a:prstGeom>
        </p:spPr>
      </p:pic>
      <p:sp>
        <p:nvSpPr>
          <p:cNvPr id="6" name="FLYING IMPRESSION FID FEIZHAO    qq:1964271550"/>
          <p:cNvSpPr txBox="1"/>
          <p:nvPr/>
        </p:nvSpPr>
        <p:spPr>
          <a:xfrm>
            <a:off x="9149715" y="4787900"/>
            <a:ext cx="2683510" cy="691515"/>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注：贝塞尔曲线，动画，布局原理不仅仅只是</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Android</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上可以使用，其他语言在实现这些效果时大同小异；</a:t>
            </a:r>
            <a:endPar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077325" y="1369060"/>
            <a:ext cx="2844800" cy="208788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149715" y="1528445"/>
            <a:ext cx="2683510" cy="1769745"/>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UI</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UI</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绘制流程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：事件分发机制</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Paint/</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贝塞尔曲线</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：动画源码，进阶</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5</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：屏幕适配</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6</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：项目实战</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57689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 </a:t>
            </a:r>
            <a:r>
              <a:rPr lang="zh-CN" altLang="en-US" sz="4800" dirty="0">
                <a:solidFill>
                  <a:srgbClr val="EB5F56"/>
                </a:solidFill>
                <a:latin typeface="微软雅黑" panose="020B0503020204020204" pitchFamily="34" charset="-122"/>
                <a:ea typeface="微软雅黑" panose="020B0503020204020204" pitchFamily="34" charset="-122"/>
              </a:rPr>
              <a:t>高级架构师</a:t>
            </a:r>
            <a:endParaRPr lang="en-US" altLang="zh-CN"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65285" y="4986020"/>
            <a:ext cx="2683510" cy="491490"/>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注：架构不管在哪门语言都是需要的，架构不单单是代码，更是思路；</a:t>
            </a:r>
            <a:endPar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744345"/>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290320"/>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a:t>
            </a:r>
            <a:r>
              <a:rPr lang="zh-CN" sz="1200" dirty="0">
                <a:solidFill>
                  <a:schemeClr val="bg2">
                    <a:lumMod val="25000"/>
                  </a:schemeClr>
                </a:solidFill>
                <a:latin typeface="微软雅黑" panose="020B0503020204020204" pitchFamily="34" charset="-122"/>
                <a:ea typeface="微软雅黑" panose="020B0503020204020204" pitchFamily="34" charset="-122"/>
              </a:rPr>
              <a:t>架构</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：设计原则</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模式</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Framework/</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启动等源码分析</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Google</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最新推出的组件</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：常见第三方框架分析手写</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a:stretch>
            <a:fillRect/>
          </a:stretch>
        </p:blipFill>
        <p:spPr>
          <a:xfrm>
            <a:off x="572135" y="1369060"/>
            <a:ext cx="5238750" cy="4027805"/>
          </a:xfrm>
          <a:prstGeom prst="rect">
            <a:avLst/>
          </a:prstGeom>
        </p:spPr>
      </p:pic>
      <p:pic>
        <p:nvPicPr>
          <p:cNvPr id="19" name="图片 18"/>
          <p:cNvPicPr>
            <a:picLocks noChangeAspect="1"/>
          </p:cNvPicPr>
          <p:nvPr/>
        </p:nvPicPr>
        <p:blipFill>
          <a:blip r:embed="rId6"/>
          <a:stretch>
            <a:fillRect/>
          </a:stretch>
        </p:blipFill>
        <p:spPr>
          <a:xfrm>
            <a:off x="5810885" y="1369060"/>
            <a:ext cx="3201035" cy="1621155"/>
          </a:xfrm>
          <a:prstGeom prst="rect">
            <a:avLst/>
          </a:prstGeom>
        </p:spPr>
      </p:pic>
      <p:pic>
        <p:nvPicPr>
          <p:cNvPr id="20" name="图片 19"/>
          <p:cNvPicPr>
            <a:picLocks noChangeAspect="1"/>
          </p:cNvPicPr>
          <p:nvPr/>
        </p:nvPicPr>
        <p:blipFill>
          <a:blip r:embed="rId7"/>
          <a:stretch>
            <a:fillRect/>
          </a:stretch>
        </p:blipFill>
        <p:spPr>
          <a:xfrm>
            <a:off x="5810885" y="2989580"/>
            <a:ext cx="3201035" cy="2406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65055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a:t>
            </a:r>
            <a:r>
              <a:rPr lang="zh-CN" altLang="en-US" sz="4800" dirty="0">
                <a:solidFill>
                  <a:srgbClr val="EB5F56"/>
                </a:solidFill>
                <a:latin typeface="微软雅黑" panose="020B0503020204020204" pitchFamily="34" charset="-122"/>
                <a:ea typeface="微软雅黑" panose="020B0503020204020204" pitchFamily="34" charset="-122"/>
              </a:rPr>
              <a:t> </a:t>
            </a:r>
            <a:r>
              <a:rPr lang="en-US" altLang="zh-CN" sz="4800" dirty="0">
                <a:solidFill>
                  <a:srgbClr val="EB5F56"/>
                </a:solidFill>
                <a:latin typeface="微软雅黑" panose="020B0503020204020204" pitchFamily="34" charset="-122"/>
                <a:ea typeface="微软雅黑" panose="020B0503020204020204" pitchFamily="34" charset="-122"/>
              </a:rPr>
              <a:t>NDK</a:t>
            </a:r>
            <a:r>
              <a:rPr lang="zh-CN" altLang="en-US" sz="4800" dirty="0">
                <a:solidFill>
                  <a:srgbClr val="EB5F56"/>
                </a:solidFill>
                <a:latin typeface="微软雅黑" panose="020B0503020204020204" pitchFamily="34" charset="-122"/>
                <a:ea typeface="微软雅黑" panose="020B0503020204020204" pitchFamily="34" charset="-122"/>
              </a:rPr>
              <a:t>深层进阶</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48775" y="4587240"/>
            <a:ext cx="2683510" cy="891540"/>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4G</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时代出来了抖音等大量音视频应用，</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5G</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时代必然会涌现更多的需要大数据量的应用，</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NDK</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的学习迫在眉睫；而</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C/C+</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语言也将成为加密</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防反编译的趋势；</a:t>
            </a:r>
            <a:endPar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92405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529715"/>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NDK</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C/C++</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基础</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进阶</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：脚本语法</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/Linux</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基础</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：音视频</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WebRtc/OPENGL</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5</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：项目实战</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691515" y="1344930"/>
            <a:ext cx="4728845" cy="4051300"/>
          </a:xfrm>
          <a:prstGeom prst="rect">
            <a:avLst/>
          </a:prstGeom>
        </p:spPr>
      </p:pic>
      <p:pic>
        <p:nvPicPr>
          <p:cNvPr id="4" name="图片 3"/>
          <p:cNvPicPr>
            <a:picLocks noChangeAspect="1"/>
          </p:cNvPicPr>
          <p:nvPr/>
        </p:nvPicPr>
        <p:blipFill>
          <a:blip r:embed="rId6"/>
          <a:stretch>
            <a:fillRect/>
          </a:stretch>
        </p:blipFill>
        <p:spPr>
          <a:xfrm>
            <a:off x="5420360" y="2842895"/>
            <a:ext cx="3604260" cy="2553335"/>
          </a:xfrm>
          <a:prstGeom prst="rect">
            <a:avLst/>
          </a:prstGeom>
        </p:spPr>
      </p:pic>
      <p:pic>
        <p:nvPicPr>
          <p:cNvPr id="21" name="图片 20"/>
          <p:cNvPicPr>
            <a:picLocks noChangeAspect="1"/>
          </p:cNvPicPr>
          <p:nvPr/>
        </p:nvPicPr>
        <p:blipFill>
          <a:blip r:embed="rId7"/>
          <a:stretch>
            <a:fillRect/>
          </a:stretch>
        </p:blipFill>
        <p:spPr>
          <a:xfrm>
            <a:off x="5420360" y="1344930"/>
            <a:ext cx="3604260" cy="1497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51593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a:t>
            </a:r>
            <a:r>
              <a:rPr lang="zh-CN" altLang="en-US" sz="4800" dirty="0">
                <a:solidFill>
                  <a:srgbClr val="EB5F56"/>
                </a:solidFill>
                <a:latin typeface="微软雅黑" panose="020B0503020204020204" pitchFamily="34" charset="-122"/>
                <a:ea typeface="微软雅黑" panose="020B0503020204020204" pitchFamily="34" charset="-122"/>
              </a:rPr>
              <a:t> 性能优化</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48775" y="4554220"/>
            <a:ext cx="2683510" cy="891540"/>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注：当应用开发不再有技术难题，如何保证</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App</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在大量用户下依然稳定，高效，无惧</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大数据</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的冲击，性能优化无疑是最大利器，更是你能一直跟随前进的脚步</a:t>
            </a:r>
            <a:r>
              <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92405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529715"/>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性能优化</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UI/</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启动优化</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：稳定性</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：内存</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电量</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：安全性</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5</a:t>
            </a:r>
            <a:r>
              <a:rPr lang="zh-CN" altLang="zh-CN" sz="1200" dirty="0">
                <a:solidFill>
                  <a:schemeClr val="bg2">
                    <a:lumMod val="25000"/>
                  </a:schemeClr>
                </a:solidFill>
                <a:latin typeface="微软雅黑" panose="020B0503020204020204" pitchFamily="34" charset="-122"/>
                <a:ea typeface="微软雅黑" panose="020B0503020204020204" pitchFamily="34" charset="-122"/>
              </a:rPr>
              <a:t>：附加项目实战优化</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a:stretch>
            <a:fillRect/>
          </a:stretch>
        </p:blipFill>
        <p:spPr>
          <a:xfrm>
            <a:off x="625475" y="1344930"/>
            <a:ext cx="3716655" cy="4035425"/>
          </a:xfrm>
          <a:prstGeom prst="rect">
            <a:avLst/>
          </a:prstGeom>
        </p:spPr>
      </p:pic>
      <p:pic>
        <p:nvPicPr>
          <p:cNvPr id="19" name="图片 18"/>
          <p:cNvPicPr>
            <a:picLocks noChangeAspect="1"/>
          </p:cNvPicPr>
          <p:nvPr/>
        </p:nvPicPr>
        <p:blipFill>
          <a:blip r:embed="rId6"/>
          <a:stretch>
            <a:fillRect/>
          </a:stretch>
        </p:blipFill>
        <p:spPr>
          <a:xfrm>
            <a:off x="4342130" y="1344930"/>
            <a:ext cx="4673600" cy="4035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txBox="1"/>
          <p:nvPr>
            <p:custDataLst>
              <p:tags r:id="rId1"/>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FLYING IMPRESSION FID FEIZHAO    qq:196427155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7642" y="-1013629"/>
            <a:ext cx="609600" cy="609600"/>
          </a:xfrm>
          <a:prstGeom prst="rect">
            <a:avLst/>
          </a:prstGeom>
        </p:spPr>
      </p:pic>
      <p:sp>
        <p:nvSpPr>
          <p:cNvPr id="51" name="FLYING IMPRESSION FID FEIZHAO    qq:1964271550"/>
          <p:cNvSpPr txBox="1"/>
          <p:nvPr/>
        </p:nvSpPr>
        <p:spPr>
          <a:xfrm>
            <a:off x="15428" y="235168"/>
            <a:ext cx="3940175"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Android</a:t>
            </a:r>
            <a:r>
              <a:rPr lang="zh-CN" altLang="en-US" sz="4800" dirty="0">
                <a:solidFill>
                  <a:srgbClr val="EB5F56"/>
                </a:solidFill>
                <a:latin typeface="微软雅黑" panose="020B0503020204020204" pitchFamily="34" charset="-122"/>
                <a:ea typeface="微软雅黑" panose="020B0503020204020204" pitchFamily="34" charset="-122"/>
              </a:rPr>
              <a:t> 其他</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9248775" y="4735830"/>
            <a:ext cx="2683510" cy="691515"/>
          </a:xfrm>
          <a:prstGeom prst="rect">
            <a:avLst/>
          </a:prstGeom>
          <a:noFill/>
          <a:effectLst/>
        </p:spPr>
        <p:txBody>
          <a:bodyPr wrap="square" rtlCol="0">
            <a:spAutoFit/>
          </a:bodyPr>
          <a:p>
            <a:pPr>
              <a:lnSpc>
                <a:spcPct val="130000"/>
              </a:lnSpc>
            </a:pP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注：当</a:t>
            </a:r>
            <a:r>
              <a:rPr lang="en-US"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app</a:t>
            </a:r>
            <a:r>
              <a:rPr lang="zh-CN" altLang="en-US"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所有技术难题不再是问题，如何自动化编译打包，混合式开发，小程序等新技术也需要有所涉猎</a:t>
            </a:r>
            <a:r>
              <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endParaRPr lang="zh-CN" altLang="zh-CN" sz="1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9168130" y="1369060"/>
            <a:ext cx="2844800" cy="1709420"/>
          </a:xfrm>
          <a:prstGeom prst="rect">
            <a:avLst/>
          </a:prstGeom>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FLYING IMPRESSION FID FEIZHAO    qq:1964271550"/>
          <p:cNvSpPr txBox="1"/>
          <p:nvPr/>
        </p:nvSpPr>
        <p:spPr>
          <a:xfrm>
            <a:off x="9248775" y="1527810"/>
            <a:ext cx="2683510" cy="1290320"/>
          </a:xfrm>
          <a:prstGeom prst="rect">
            <a:avLst/>
          </a:prstGeom>
          <a:noFill/>
          <a:effectLst/>
        </p:spPr>
        <p:txBody>
          <a:bodyPr wrap="square" rtlCol="0">
            <a:spAutoFit/>
          </a:bodyPr>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其他</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概述</a:t>
            </a:r>
            <a:endParaRPr 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sz="1200" dirty="0">
                <a:solidFill>
                  <a:schemeClr val="bg2">
                    <a:lumMod val="25000"/>
                  </a:schemeClr>
                </a:solidFill>
                <a:latin typeface="微软雅黑" panose="020B0503020204020204" pitchFamily="34" charset="-122"/>
                <a:ea typeface="微软雅黑" panose="020B0503020204020204" pitchFamily="34" charset="-122"/>
              </a:rPr>
              <a:t>1</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Gradle</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2</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en-US" altLang="zh-CN" sz="1200" dirty="0">
                <a:solidFill>
                  <a:schemeClr val="bg2">
                    <a:lumMod val="25000"/>
                  </a:schemeClr>
                </a:solidFill>
                <a:latin typeface="微软雅黑" panose="020B0503020204020204" pitchFamily="34" charset="-122"/>
                <a:ea typeface="微软雅黑" panose="020B0503020204020204" pitchFamily="34" charset="-122"/>
              </a:rPr>
              <a:t>Flutter</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3</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：小程序</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a:p>
            <a:pPr>
              <a:lnSpc>
                <a:spcPct val="130000"/>
              </a:lnSpc>
            </a:pPr>
            <a:r>
              <a:rPr lang="en-US" altLang="zh-CN" sz="1200" dirty="0">
                <a:solidFill>
                  <a:schemeClr val="bg2">
                    <a:lumMod val="25000"/>
                  </a:schemeClr>
                </a:solidFill>
                <a:latin typeface="微软雅黑" panose="020B0503020204020204" pitchFamily="34" charset="-122"/>
                <a:ea typeface="微软雅黑" panose="020B0503020204020204" pitchFamily="34" charset="-122"/>
              </a:rPr>
              <a:t>4</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a:t>
            </a:r>
            <a:r>
              <a:rPr lang="zh-CN" altLang="zh-CN" sz="1200" dirty="0">
                <a:solidFill>
                  <a:schemeClr val="bg2">
                    <a:lumMod val="25000"/>
                  </a:schemeClr>
                </a:solidFill>
                <a:latin typeface="微软雅黑" panose="020B0503020204020204" pitchFamily="34" charset="-122"/>
                <a:ea typeface="微软雅黑" panose="020B0503020204020204" pitchFamily="34" charset="-122"/>
                <a:sym typeface="+mn-ea"/>
              </a:rPr>
              <a:t>项目实战</a:t>
            </a:r>
            <a:endParaRPr lang="zh-CN" altLang="zh-CN" sz="12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565150" y="1369060"/>
            <a:ext cx="4194175" cy="3975735"/>
          </a:xfrm>
          <a:prstGeom prst="rect">
            <a:avLst/>
          </a:prstGeom>
        </p:spPr>
      </p:pic>
      <p:pic>
        <p:nvPicPr>
          <p:cNvPr id="4" name="图片 3"/>
          <p:cNvPicPr>
            <a:picLocks noChangeAspect="1"/>
          </p:cNvPicPr>
          <p:nvPr/>
        </p:nvPicPr>
        <p:blipFill>
          <a:blip r:embed="rId6"/>
          <a:stretch>
            <a:fillRect/>
          </a:stretch>
        </p:blipFill>
        <p:spPr>
          <a:xfrm>
            <a:off x="4759325" y="1369060"/>
            <a:ext cx="4007485" cy="3976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3" repeatCount="indefinite" fill="remove" display="0">
                  <p:stCondLst>
                    <p:cond delay="indefinite"/>
                  </p:stCondLst>
                  <p:endCondLst>
                    <p:cond evt="onStopAudio" delay="0">
                      <p:tgtEl>
                        <p:sldTgt/>
                      </p:tgtEl>
                    </p:cond>
                  </p:endCondLst>
                </p:cTn>
                <p:tgtEl>
                  <p:spTgt spid="2"/>
                </p:tgtEl>
              </p:cMediaNode>
            </p:audio>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4" grpId="0"/>
      <p:bldP spid="51" grpId="0"/>
      <p:bldP spid="6"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41" name="FLYING IMPRESSION FID FEIZHAO    qq:1964271550"/>
          <p:cNvSpPr txBox="1"/>
          <p:nvPr/>
        </p:nvSpPr>
        <p:spPr>
          <a:xfrm>
            <a:off x="7827949" y="1784531"/>
            <a:ext cx="1098541" cy="368300"/>
          </a:xfrm>
          <a:prstGeom prst="rect">
            <a:avLst/>
          </a:prstGeom>
          <a:noFill/>
        </p:spPr>
        <p:txBody>
          <a:bodyPr wrap="square" rtlCol="0">
            <a:spAutoFit/>
          </a:bodyPr>
          <a:lstStyle/>
          <a:p>
            <a:r>
              <a:rPr lang="en-US" altLang="zh-CN" dirty="0">
                <a:solidFill>
                  <a:srgbClr val="33C3AB"/>
                </a:solidFill>
                <a:latin typeface="微软雅黑" panose="020B0503020204020204" pitchFamily="34" charset="-122"/>
                <a:ea typeface="微软雅黑" panose="020B0503020204020204" pitchFamily="34" charset="-122"/>
              </a:rPr>
              <a:t>Toppro</a:t>
            </a:r>
            <a:endParaRPr lang="en-US" altLang="zh-CN" dirty="0">
              <a:solidFill>
                <a:srgbClr val="33C3AB"/>
              </a:solidFill>
              <a:latin typeface="微软雅黑" panose="020B0503020204020204" pitchFamily="34" charset="-122"/>
              <a:ea typeface="微软雅黑" panose="020B0503020204020204" pitchFamily="34" charset="-122"/>
            </a:endParaRPr>
          </a:p>
        </p:txBody>
      </p:sp>
      <p:sp>
        <p:nvSpPr>
          <p:cNvPr id="42" name="FLYING IMPRESSION FID FEIZHAO    qq:1964271550"/>
          <p:cNvSpPr txBox="1"/>
          <p:nvPr/>
        </p:nvSpPr>
        <p:spPr>
          <a:xfrm>
            <a:off x="7827949" y="2136083"/>
            <a:ext cx="2791385" cy="650240"/>
          </a:xfrm>
          <a:prstGeom prst="rect">
            <a:avLst/>
          </a:prstGeom>
          <a:noFill/>
        </p:spPr>
        <p:txBody>
          <a:bodyPr wrap="square" rtlCol="0">
            <a:spAutoFit/>
          </a:bodyPr>
          <a:lstStyle/>
          <a:p>
            <a:pP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不再仅限于</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死工资</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，技术价值最大化</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3" name="FLYING IMPRESSION FID FEIZHAO    qq:1964271550"/>
          <p:cNvSpPr txBox="1"/>
          <p:nvPr/>
        </p:nvSpPr>
        <p:spPr>
          <a:xfrm>
            <a:off x="7827949" y="4325695"/>
            <a:ext cx="1098541" cy="368300"/>
          </a:xfrm>
          <a:prstGeom prst="rect">
            <a:avLst/>
          </a:prstGeom>
          <a:noFill/>
        </p:spPr>
        <p:txBody>
          <a:bodyPr wrap="square" rtlCol="0">
            <a:spAutoFit/>
          </a:bodyPr>
          <a:lstStyle/>
          <a:p>
            <a:r>
              <a:rPr lang="en-US" altLang="zh-CN" dirty="0">
                <a:solidFill>
                  <a:srgbClr val="364555"/>
                </a:solidFill>
                <a:latin typeface="微软雅黑" panose="020B0503020204020204" pitchFamily="34" charset="-122"/>
                <a:ea typeface="微软雅黑" panose="020B0503020204020204" pitchFamily="34" charset="-122"/>
              </a:rPr>
              <a:t>5k</a:t>
            </a:r>
            <a:r>
              <a:rPr lang="zh-CN" altLang="en-US" dirty="0">
                <a:solidFill>
                  <a:srgbClr val="364555"/>
                </a:solidFill>
                <a:latin typeface="微软雅黑" panose="020B0503020204020204" pitchFamily="34" charset="-122"/>
                <a:ea typeface="微软雅黑" panose="020B0503020204020204" pitchFamily="34" charset="-122"/>
              </a:rPr>
              <a:t>服务</a:t>
            </a:r>
            <a:endParaRPr lang="zh-CN" altLang="en-US" dirty="0">
              <a:solidFill>
                <a:srgbClr val="364555"/>
              </a:solidFill>
              <a:latin typeface="微软雅黑" panose="020B0503020204020204" pitchFamily="34" charset="-122"/>
              <a:ea typeface="微软雅黑" panose="020B0503020204020204" pitchFamily="34" charset="-122"/>
            </a:endParaRPr>
          </a:p>
        </p:txBody>
      </p:sp>
      <p:sp>
        <p:nvSpPr>
          <p:cNvPr id="44" name="FLYING IMPRESSION FID FEIZHAO    qq:1964271550"/>
          <p:cNvSpPr txBox="1"/>
          <p:nvPr/>
        </p:nvSpPr>
        <p:spPr>
          <a:xfrm>
            <a:off x="7827949" y="4695027"/>
            <a:ext cx="2791385" cy="650240"/>
          </a:xfrm>
          <a:prstGeom prst="rect">
            <a:avLst/>
          </a:prstGeom>
          <a:noFill/>
        </p:spPr>
        <p:txBody>
          <a:bodyPr wrap="square" rtlCol="0">
            <a:spAutoFit/>
          </a:bodyPr>
          <a:lstStyle/>
          <a:p>
            <a:pPr>
              <a:lnSpc>
                <a:spcPct val="130000"/>
              </a:lnSpc>
            </a:pPr>
            <a:r>
              <a:rPr lang="en-US" altLang="zh-CN" sz="1400" dirty="0">
                <a:solidFill>
                  <a:schemeClr val="bg2">
                    <a:lumMod val="25000"/>
                  </a:schemeClr>
                </a:solidFill>
                <a:latin typeface="微软雅黑" panose="020B0503020204020204" pitchFamily="34" charset="-122"/>
                <a:ea typeface="微软雅黑" panose="020B0503020204020204" pitchFamily="34" charset="-122"/>
              </a:rPr>
              <a:t>1-3</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年工作经验的人学习完本课程未涨</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5k</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，全额退费</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5" name="FLYING IMPRESSION FID FEIZHAO    qq:1964271550"/>
          <p:cNvSpPr txBox="1"/>
          <p:nvPr/>
        </p:nvSpPr>
        <p:spPr>
          <a:xfrm>
            <a:off x="2602865" y="1784350"/>
            <a:ext cx="1788160" cy="368300"/>
          </a:xfrm>
          <a:prstGeom prst="rect">
            <a:avLst/>
          </a:prstGeom>
          <a:noFill/>
        </p:spPr>
        <p:txBody>
          <a:bodyPr wrap="square" rtlCol="0">
            <a:spAutoFit/>
          </a:bodyPr>
          <a:lstStyle/>
          <a:p>
            <a:pPr algn="r"/>
            <a:r>
              <a:rPr lang="zh-CN" altLang="en-US" dirty="0">
                <a:solidFill>
                  <a:srgbClr val="EB5F56"/>
                </a:solidFill>
                <a:latin typeface="微软雅黑" panose="020B0503020204020204" pitchFamily="34" charset="-122"/>
                <a:ea typeface="微软雅黑" panose="020B0503020204020204" pitchFamily="34" charset="-122"/>
              </a:rPr>
              <a:t>技术</a:t>
            </a:r>
            <a:endParaRPr lang="zh-CN" altLang="en-US" dirty="0">
              <a:solidFill>
                <a:srgbClr val="EB5F56"/>
              </a:solidFill>
              <a:latin typeface="微软雅黑" panose="020B0503020204020204" pitchFamily="34" charset="-122"/>
              <a:ea typeface="微软雅黑" panose="020B0503020204020204" pitchFamily="34" charset="-122"/>
            </a:endParaRPr>
          </a:p>
        </p:txBody>
      </p:sp>
      <p:sp>
        <p:nvSpPr>
          <p:cNvPr id="46" name="FLYING IMPRESSION FID FEIZHAO    qq:1964271550"/>
          <p:cNvSpPr txBox="1"/>
          <p:nvPr/>
        </p:nvSpPr>
        <p:spPr>
          <a:xfrm>
            <a:off x="1572663" y="2153863"/>
            <a:ext cx="2818396" cy="650240"/>
          </a:xfrm>
          <a:prstGeom prst="rect">
            <a:avLst/>
          </a:prstGeom>
          <a:noFill/>
        </p:spPr>
        <p:txBody>
          <a:bodyPr wrap="square" rtlCol="0">
            <a:spAutoFit/>
          </a:bodyPr>
          <a:lstStyle/>
          <a:p>
            <a:pPr algn="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凡是基于</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Android</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平台的应用开发都不再有技术壁垒。</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7" name="FLYING IMPRESSION FID FEIZHAO    qq:1964271550"/>
          <p:cNvSpPr txBox="1"/>
          <p:nvPr/>
        </p:nvSpPr>
        <p:spPr>
          <a:xfrm>
            <a:off x="3292518" y="4325695"/>
            <a:ext cx="1098541" cy="368300"/>
          </a:xfrm>
          <a:prstGeom prst="rect">
            <a:avLst/>
          </a:prstGeom>
          <a:noFill/>
        </p:spPr>
        <p:txBody>
          <a:bodyPr wrap="square" rtlCol="0">
            <a:spAutoFit/>
          </a:bodyPr>
          <a:lstStyle/>
          <a:p>
            <a:pPr algn="r"/>
            <a:r>
              <a:rPr lang="zh-CN" altLang="en-US" dirty="0">
                <a:solidFill>
                  <a:srgbClr val="FCB030"/>
                </a:solidFill>
                <a:latin typeface="微软雅黑" panose="020B0503020204020204" pitchFamily="34" charset="-122"/>
                <a:ea typeface="微软雅黑" panose="020B0503020204020204" pitchFamily="34" charset="-122"/>
              </a:rPr>
              <a:t>人脉</a:t>
            </a:r>
            <a:endParaRPr lang="zh-CN" altLang="en-US" dirty="0">
              <a:solidFill>
                <a:srgbClr val="FCB030"/>
              </a:solidFill>
              <a:latin typeface="微软雅黑" panose="020B0503020204020204" pitchFamily="34" charset="-122"/>
              <a:ea typeface="微软雅黑" panose="020B0503020204020204" pitchFamily="34" charset="-122"/>
            </a:endParaRPr>
          </a:p>
        </p:txBody>
      </p:sp>
      <p:sp>
        <p:nvSpPr>
          <p:cNvPr id="48" name="FLYING IMPRESSION FID FEIZHAO    qq:1964271550"/>
          <p:cNvSpPr txBox="1"/>
          <p:nvPr/>
        </p:nvSpPr>
        <p:spPr>
          <a:xfrm>
            <a:off x="1572663" y="4695027"/>
            <a:ext cx="2818396" cy="929640"/>
          </a:xfrm>
          <a:prstGeom prst="rect">
            <a:avLst/>
          </a:prstGeom>
          <a:noFill/>
        </p:spPr>
        <p:txBody>
          <a:bodyPr wrap="square" rtlCol="0">
            <a:spAutoFit/>
          </a:bodyPr>
          <a:lstStyle/>
          <a:p>
            <a:pPr algn="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不管是公司还是</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Toppro</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都有机会，能力接触到更高端的圈子，增加新的机遇。</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9" name="FLYING IMPRESSION FID FEIZHAO    qq:1964271550"/>
          <p:cNvSpPr/>
          <p:nvPr/>
        </p:nvSpPr>
        <p:spPr bwMode="auto">
          <a:xfrm rot="2700000">
            <a:off x="4512807" y="2273804"/>
            <a:ext cx="1825625" cy="1462088"/>
          </a:xfrm>
          <a:prstGeom prst="roundRect">
            <a:avLst/>
          </a:prstGeom>
          <a:solidFill>
            <a:srgbClr val="EB5F5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2" name="FLYING IMPRESSION FID FEIZHAO    qq:1964271550"/>
          <p:cNvSpPr/>
          <p:nvPr/>
        </p:nvSpPr>
        <p:spPr bwMode="auto">
          <a:xfrm rot="2700000">
            <a:off x="6056440" y="2091473"/>
            <a:ext cx="1460500" cy="1825625"/>
          </a:xfrm>
          <a:prstGeom prst="roundRect">
            <a:avLst/>
          </a:prstGeom>
          <a:solidFill>
            <a:srgbClr val="33C3AB"/>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3" name="FLYING IMPRESSION FID FEIZHAO    qq:1964271550"/>
          <p:cNvSpPr/>
          <p:nvPr/>
        </p:nvSpPr>
        <p:spPr bwMode="auto">
          <a:xfrm rot="2700000">
            <a:off x="5873316" y="3634312"/>
            <a:ext cx="1825625" cy="1462088"/>
          </a:xfrm>
          <a:prstGeom prst="roundRect">
            <a:avLst/>
          </a:prstGeom>
          <a:solidFill>
            <a:srgbClr val="364555"/>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4" name="FLYING IMPRESSION FID FEIZHAO    qq:1964271550"/>
          <p:cNvSpPr/>
          <p:nvPr/>
        </p:nvSpPr>
        <p:spPr bwMode="auto">
          <a:xfrm rot="2700000">
            <a:off x="4671104" y="3476808"/>
            <a:ext cx="1460500" cy="1825625"/>
          </a:xfrm>
          <a:prstGeom prst="roundRect">
            <a:avLst/>
          </a:prstGeom>
          <a:solidFill>
            <a:srgbClr val="FCB03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8" name="FLYING IMPRESSION FID FEIZHAO    qq:1964271550"/>
          <p:cNvSpPr txBox="1"/>
          <p:nvPr/>
        </p:nvSpPr>
        <p:spPr>
          <a:xfrm>
            <a:off x="6324526" y="2677356"/>
            <a:ext cx="1098541"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Toppro</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 name="FLYING IMPRESSION FID FEIZHAO    qq:1964271550"/>
          <p:cNvSpPr/>
          <p:nvPr/>
        </p:nvSpPr>
        <p:spPr>
          <a:xfrm>
            <a:off x="4794263" y="3318740"/>
            <a:ext cx="1372328" cy="779062"/>
          </a:xfrm>
          <a:custGeom>
            <a:avLst/>
            <a:gdLst>
              <a:gd name="connsiteX0" fmla="*/ 0 w 1624676"/>
              <a:gd name="connsiteY0" fmla="*/ 0 h 711399"/>
              <a:gd name="connsiteX1" fmla="*/ 1624676 w 1624676"/>
              <a:gd name="connsiteY1" fmla="*/ 0 h 711399"/>
              <a:gd name="connsiteX2" fmla="*/ 984649 w 1624676"/>
              <a:gd name="connsiteY2" fmla="*/ 640026 h 711399"/>
              <a:gd name="connsiteX3" fmla="*/ 640025 w 1624676"/>
              <a:gd name="connsiteY3" fmla="*/ 640026 h 711399"/>
              <a:gd name="connsiteX4" fmla="*/ 0 w 1624676"/>
              <a:gd name="connsiteY4" fmla="*/ 0 h 711399"/>
              <a:gd name="connsiteX0-1" fmla="*/ 0 w 1624676"/>
              <a:gd name="connsiteY0-2" fmla="*/ 67663 h 779062"/>
              <a:gd name="connsiteX1-3" fmla="*/ 778439 w 1624676"/>
              <a:gd name="connsiteY1-4" fmla="*/ 0 h 779062"/>
              <a:gd name="connsiteX2-5" fmla="*/ 1624676 w 1624676"/>
              <a:gd name="connsiteY2-6" fmla="*/ 67663 h 779062"/>
              <a:gd name="connsiteX3-7" fmla="*/ 984649 w 1624676"/>
              <a:gd name="connsiteY3-8" fmla="*/ 707689 h 779062"/>
              <a:gd name="connsiteX4-9" fmla="*/ 640025 w 1624676"/>
              <a:gd name="connsiteY4-10" fmla="*/ 707689 h 779062"/>
              <a:gd name="connsiteX5" fmla="*/ 0 w 1624676"/>
              <a:gd name="connsiteY5" fmla="*/ 67663 h 779062"/>
              <a:gd name="connsiteX0-11" fmla="*/ 0 w 1624676"/>
              <a:gd name="connsiteY0-12" fmla="*/ 67663 h 779062"/>
              <a:gd name="connsiteX1-13" fmla="*/ 778439 w 1624676"/>
              <a:gd name="connsiteY1-14" fmla="*/ 0 h 779062"/>
              <a:gd name="connsiteX2-15" fmla="*/ 1624676 w 1624676"/>
              <a:gd name="connsiteY2-16" fmla="*/ 67663 h 779062"/>
              <a:gd name="connsiteX3-17" fmla="*/ 1372328 w 1624676"/>
              <a:gd name="connsiteY3-18" fmla="*/ 311085 h 779062"/>
              <a:gd name="connsiteX4-19" fmla="*/ 984649 w 1624676"/>
              <a:gd name="connsiteY4-20" fmla="*/ 707689 h 779062"/>
              <a:gd name="connsiteX5-21" fmla="*/ 640025 w 1624676"/>
              <a:gd name="connsiteY5-22" fmla="*/ 707689 h 779062"/>
              <a:gd name="connsiteX6" fmla="*/ 0 w 1624676"/>
              <a:gd name="connsiteY6" fmla="*/ 67663 h 779062"/>
              <a:gd name="connsiteX0-23" fmla="*/ 0 w 1624676"/>
              <a:gd name="connsiteY0-24" fmla="*/ 67663 h 779062"/>
              <a:gd name="connsiteX1-25" fmla="*/ 778439 w 1624676"/>
              <a:gd name="connsiteY1-26" fmla="*/ 0 h 779062"/>
              <a:gd name="connsiteX2-27" fmla="*/ 1624676 w 1624676"/>
              <a:gd name="connsiteY2-28" fmla="*/ 67663 h 779062"/>
              <a:gd name="connsiteX3-29" fmla="*/ 1372328 w 1624676"/>
              <a:gd name="connsiteY3-30" fmla="*/ 311085 h 779062"/>
              <a:gd name="connsiteX4-31" fmla="*/ 984649 w 1624676"/>
              <a:gd name="connsiteY4-32" fmla="*/ 707689 h 779062"/>
              <a:gd name="connsiteX5-33" fmla="*/ 640025 w 1624676"/>
              <a:gd name="connsiteY5-34" fmla="*/ 707689 h 779062"/>
              <a:gd name="connsiteX6-35" fmla="*/ 0 w 1624676"/>
              <a:gd name="connsiteY6-36" fmla="*/ 67663 h 779062"/>
              <a:gd name="connsiteX0-37" fmla="*/ 0 w 1372328"/>
              <a:gd name="connsiteY0-38" fmla="*/ 67663 h 779062"/>
              <a:gd name="connsiteX1-39" fmla="*/ 778439 w 1372328"/>
              <a:gd name="connsiteY1-40" fmla="*/ 0 h 779062"/>
              <a:gd name="connsiteX2-41" fmla="*/ 1115629 w 1372328"/>
              <a:gd name="connsiteY2-42" fmla="*/ 114797 h 779062"/>
              <a:gd name="connsiteX3-43" fmla="*/ 1372328 w 1372328"/>
              <a:gd name="connsiteY3-44" fmla="*/ 311085 h 779062"/>
              <a:gd name="connsiteX4-45" fmla="*/ 984649 w 1372328"/>
              <a:gd name="connsiteY4-46" fmla="*/ 707689 h 779062"/>
              <a:gd name="connsiteX5-47" fmla="*/ 640025 w 1372328"/>
              <a:gd name="connsiteY5-48" fmla="*/ 707689 h 779062"/>
              <a:gd name="connsiteX6-49" fmla="*/ 0 w 1372328"/>
              <a:gd name="connsiteY6-50" fmla="*/ 67663 h 779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372328" h="779062">
                <a:moveTo>
                  <a:pt x="0" y="67663"/>
                </a:moveTo>
                <a:cubicBezTo>
                  <a:pt x="272049" y="67105"/>
                  <a:pt x="506390" y="558"/>
                  <a:pt x="778439" y="0"/>
                </a:cubicBezTo>
                <a:lnTo>
                  <a:pt x="1115629" y="114797"/>
                </a:lnTo>
                <a:cubicBezTo>
                  <a:pt x="1031513" y="195938"/>
                  <a:pt x="1098226" y="220517"/>
                  <a:pt x="1372328" y="311085"/>
                </a:cubicBezTo>
                <a:lnTo>
                  <a:pt x="984649" y="707689"/>
                </a:lnTo>
                <a:cubicBezTo>
                  <a:pt x="889484" y="802854"/>
                  <a:pt x="735191" y="802854"/>
                  <a:pt x="640025" y="707689"/>
                </a:cubicBezTo>
                <a:lnTo>
                  <a:pt x="0" y="67663"/>
                </a:lnTo>
                <a:close/>
              </a:path>
            </a:pathLst>
          </a:custGeom>
          <a:solidFill>
            <a:srgbClr val="EB5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LYING IMPRESSION FID FEIZHAO    qq:1964271550"/>
          <p:cNvSpPr txBox="1"/>
          <p:nvPr/>
        </p:nvSpPr>
        <p:spPr>
          <a:xfrm>
            <a:off x="6506771" y="4262316"/>
            <a:ext cx="1098541"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5k</a:t>
            </a:r>
            <a:r>
              <a:rPr lang="zh-CN" altLang="en-US" sz="2000" b="1" dirty="0">
                <a:solidFill>
                  <a:schemeClr val="bg1"/>
                </a:solidFill>
                <a:latin typeface="微软雅黑" panose="020B0503020204020204" pitchFamily="34" charset="-122"/>
                <a:ea typeface="微软雅黑" panose="020B0503020204020204" pitchFamily="34" charset="-122"/>
              </a:rPr>
              <a:t>服务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FLYING IMPRESSION FID FEIZHAO    qq:1964271550"/>
          <p:cNvSpPr txBox="1"/>
          <p:nvPr/>
        </p:nvSpPr>
        <p:spPr>
          <a:xfrm>
            <a:off x="4685591" y="2669101"/>
            <a:ext cx="1098541" cy="398780"/>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技术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4769411" y="4270571"/>
            <a:ext cx="1098541" cy="398780"/>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人脉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FLYING IMPRESSION FID FEIZHAO    qq:1964271550"/>
          <p:cNvSpPr txBox="1"/>
          <p:nvPr/>
        </p:nvSpPr>
        <p:spPr>
          <a:xfrm>
            <a:off x="188783" y="218"/>
            <a:ext cx="2621280" cy="829945"/>
          </a:xfrm>
          <a:prstGeom prst="rect">
            <a:avLst/>
          </a:prstGeom>
          <a:noFill/>
        </p:spPr>
        <p:txBody>
          <a:bodyPr wrap="none" rtlCol="0">
            <a:spAutoFit/>
          </a:bodyPr>
          <a:p>
            <a:r>
              <a:rPr lang="zh-CN" altLang="en-US" sz="4800" dirty="0">
                <a:solidFill>
                  <a:srgbClr val="EB5F56"/>
                </a:solidFill>
                <a:latin typeface="微软雅黑" panose="020B0503020204020204" pitchFamily="34" charset="-122"/>
                <a:ea typeface="微软雅黑" panose="020B0503020204020204" pitchFamily="34" charset="-122"/>
              </a:rPr>
              <a:t>良性循环</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8" name="FLYING IMPRESSION FID FEIZHAO    qq:1964271550"/>
          <p:cNvSpPr txBox="1"/>
          <p:nvPr/>
        </p:nvSpPr>
        <p:spPr>
          <a:xfrm>
            <a:off x="265430" y="6449060"/>
            <a:ext cx="9619615" cy="291465"/>
          </a:xfrm>
          <a:prstGeom prst="rect">
            <a:avLst/>
          </a:prstGeom>
          <a:noFill/>
          <a:effectLst/>
        </p:spPr>
        <p:txBody>
          <a:bodyPr wrap="square" rtlCol="0">
            <a:spAutoFit/>
            <a:scene3d>
              <a:camera prst="orthographicFront"/>
              <a:lightRig rig="threePt" dir="t"/>
            </a:scene3d>
          </a:bodyPr>
          <a:p>
            <a:pPr>
              <a:lnSpc>
                <a:spcPct val="130000"/>
              </a:lnSpc>
            </a:pP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学完本高级课程未加薪</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5k</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，全额退费</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fltVal val="0"/>
                                          </p:val>
                                        </p:tav>
                                        <p:tav tm="100000">
                                          <p:val>
                                            <p:strVal val="#ppt_w"/>
                                          </p:val>
                                        </p:tav>
                                      </p:tavLst>
                                    </p:anim>
                                    <p:anim calcmode="lin" valueType="num">
                                      <p:cBhvr>
                                        <p:cTn id="8" dur="2000" fill="hold"/>
                                        <p:tgtEl>
                                          <p:spTgt spid="41"/>
                                        </p:tgtEl>
                                        <p:attrNameLst>
                                          <p:attrName>ppt_h</p:attrName>
                                        </p:attrNameLst>
                                      </p:cBhvr>
                                      <p:tavLst>
                                        <p:tav tm="0">
                                          <p:val>
                                            <p:fltVal val="0"/>
                                          </p:val>
                                        </p:tav>
                                        <p:tav tm="100000">
                                          <p:val>
                                            <p:strVal val="#ppt_h"/>
                                          </p:val>
                                        </p:tav>
                                      </p:tavLst>
                                    </p:anim>
                                    <p:anim calcmode="lin" valueType="num">
                                      <p:cBhvr>
                                        <p:cTn id="9" dur="2000" fill="hold"/>
                                        <p:tgtEl>
                                          <p:spTgt spid="41"/>
                                        </p:tgtEl>
                                        <p:attrNameLst>
                                          <p:attrName>ppt_x</p:attrName>
                                        </p:attrNameLst>
                                      </p:cBhvr>
                                      <p:tavLst>
                                        <p:tav tm="0">
                                          <p:val>
                                            <p:fltVal val="0.5"/>
                                          </p:val>
                                        </p:tav>
                                        <p:tav tm="100000">
                                          <p:val>
                                            <p:strVal val="#ppt_x"/>
                                          </p:val>
                                        </p:tav>
                                      </p:tavLst>
                                    </p:anim>
                                    <p:anim calcmode="lin" valueType="num">
                                      <p:cBhvr>
                                        <p:cTn id="10" dur="2000" fill="hold"/>
                                        <p:tgtEl>
                                          <p:spTgt spid="41"/>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2000" fill="hold"/>
                                        <p:tgtEl>
                                          <p:spTgt spid="42"/>
                                        </p:tgtEl>
                                        <p:attrNameLst>
                                          <p:attrName>ppt_w</p:attrName>
                                        </p:attrNameLst>
                                      </p:cBhvr>
                                      <p:tavLst>
                                        <p:tav tm="0">
                                          <p:val>
                                            <p:fltVal val="0"/>
                                          </p:val>
                                        </p:tav>
                                        <p:tav tm="100000">
                                          <p:val>
                                            <p:strVal val="#ppt_w"/>
                                          </p:val>
                                        </p:tav>
                                      </p:tavLst>
                                    </p:anim>
                                    <p:anim calcmode="lin" valueType="num">
                                      <p:cBhvr>
                                        <p:cTn id="14" dur="2000" fill="hold"/>
                                        <p:tgtEl>
                                          <p:spTgt spid="42"/>
                                        </p:tgtEl>
                                        <p:attrNameLst>
                                          <p:attrName>ppt_h</p:attrName>
                                        </p:attrNameLst>
                                      </p:cBhvr>
                                      <p:tavLst>
                                        <p:tav tm="0">
                                          <p:val>
                                            <p:fltVal val="0"/>
                                          </p:val>
                                        </p:tav>
                                        <p:tav tm="100000">
                                          <p:val>
                                            <p:strVal val="#ppt_h"/>
                                          </p:val>
                                        </p:tav>
                                      </p:tavLst>
                                    </p:anim>
                                    <p:anim calcmode="lin" valueType="num">
                                      <p:cBhvr>
                                        <p:cTn id="15" dur="2000" fill="hold"/>
                                        <p:tgtEl>
                                          <p:spTgt spid="42"/>
                                        </p:tgtEl>
                                        <p:attrNameLst>
                                          <p:attrName>ppt_x</p:attrName>
                                        </p:attrNameLst>
                                      </p:cBhvr>
                                      <p:tavLst>
                                        <p:tav tm="0">
                                          <p:val>
                                            <p:fltVal val="0.5"/>
                                          </p:val>
                                        </p:tav>
                                        <p:tav tm="100000">
                                          <p:val>
                                            <p:strVal val="#ppt_x"/>
                                          </p:val>
                                        </p:tav>
                                      </p:tavLst>
                                    </p:anim>
                                    <p:anim calcmode="lin" valueType="num">
                                      <p:cBhvr>
                                        <p:cTn id="16" dur="2000" fill="hold"/>
                                        <p:tgtEl>
                                          <p:spTgt spid="42"/>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2000" fill="hold"/>
                                        <p:tgtEl>
                                          <p:spTgt spid="43"/>
                                        </p:tgtEl>
                                        <p:attrNameLst>
                                          <p:attrName>ppt_w</p:attrName>
                                        </p:attrNameLst>
                                      </p:cBhvr>
                                      <p:tavLst>
                                        <p:tav tm="0">
                                          <p:val>
                                            <p:fltVal val="0"/>
                                          </p:val>
                                        </p:tav>
                                        <p:tav tm="100000">
                                          <p:val>
                                            <p:strVal val="#ppt_w"/>
                                          </p:val>
                                        </p:tav>
                                      </p:tavLst>
                                    </p:anim>
                                    <p:anim calcmode="lin" valueType="num">
                                      <p:cBhvr>
                                        <p:cTn id="20" dur="2000" fill="hold"/>
                                        <p:tgtEl>
                                          <p:spTgt spid="43"/>
                                        </p:tgtEl>
                                        <p:attrNameLst>
                                          <p:attrName>ppt_h</p:attrName>
                                        </p:attrNameLst>
                                      </p:cBhvr>
                                      <p:tavLst>
                                        <p:tav tm="0">
                                          <p:val>
                                            <p:fltVal val="0"/>
                                          </p:val>
                                        </p:tav>
                                        <p:tav tm="100000">
                                          <p:val>
                                            <p:strVal val="#ppt_h"/>
                                          </p:val>
                                        </p:tav>
                                      </p:tavLst>
                                    </p:anim>
                                    <p:anim calcmode="lin" valueType="num">
                                      <p:cBhvr>
                                        <p:cTn id="21" dur="2000" fill="hold"/>
                                        <p:tgtEl>
                                          <p:spTgt spid="43"/>
                                        </p:tgtEl>
                                        <p:attrNameLst>
                                          <p:attrName>ppt_x</p:attrName>
                                        </p:attrNameLst>
                                      </p:cBhvr>
                                      <p:tavLst>
                                        <p:tav tm="0">
                                          <p:val>
                                            <p:fltVal val="0.5"/>
                                          </p:val>
                                        </p:tav>
                                        <p:tav tm="100000">
                                          <p:val>
                                            <p:strVal val="#ppt_x"/>
                                          </p:val>
                                        </p:tav>
                                      </p:tavLst>
                                    </p:anim>
                                    <p:anim calcmode="lin" valueType="num">
                                      <p:cBhvr>
                                        <p:cTn id="22" dur="2000" fill="hold"/>
                                        <p:tgtEl>
                                          <p:spTgt spid="43"/>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2000" fill="hold"/>
                                        <p:tgtEl>
                                          <p:spTgt spid="44"/>
                                        </p:tgtEl>
                                        <p:attrNameLst>
                                          <p:attrName>ppt_w</p:attrName>
                                        </p:attrNameLst>
                                      </p:cBhvr>
                                      <p:tavLst>
                                        <p:tav tm="0">
                                          <p:val>
                                            <p:fltVal val="0"/>
                                          </p:val>
                                        </p:tav>
                                        <p:tav tm="100000">
                                          <p:val>
                                            <p:strVal val="#ppt_w"/>
                                          </p:val>
                                        </p:tav>
                                      </p:tavLst>
                                    </p:anim>
                                    <p:anim calcmode="lin" valueType="num">
                                      <p:cBhvr>
                                        <p:cTn id="26" dur="2000" fill="hold"/>
                                        <p:tgtEl>
                                          <p:spTgt spid="44"/>
                                        </p:tgtEl>
                                        <p:attrNameLst>
                                          <p:attrName>ppt_h</p:attrName>
                                        </p:attrNameLst>
                                      </p:cBhvr>
                                      <p:tavLst>
                                        <p:tav tm="0">
                                          <p:val>
                                            <p:fltVal val="0"/>
                                          </p:val>
                                        </p:tav>
                                        <p:tav tm="100000">
                                          <p:val>
                                            <p:strVal val="#ppt_h"/>
                                          </p:val>
                                        </p:tav>
                                      </p:tavLst>
                                    </p:anim>
                                    <p:anim calcmode="lin" valueType="num">
                                      <p:cBhvr>
                                        <p:cTn id="27" dur="2000" fill="hold"/>
                                        <p:tgtEl>
                                          <p:spTgt spid="44"/>
                                        </p:tgtEl>
                                        <p:attrNameLst>
                                          <p:attrName>ppt_x</p:attrName>
                                        </p:attrNameLst>
                                      </p:cBhvr>
                                      <p:tavLst>
                                        <p:tav tm="0">
                                          <p:val>
                                            <p:fltVal val="0.5"/>
                                          </p:val>
                                        </p:tav>
                                        <p:tav tm="100000">
                                          <p:val>
                                            <p:strVal val="#ppt_x"/>
                                          </p:val>
                                        </p:tav>
                                      </p:tavLst>
                                    </p:anim>
                                    <p:anim calcmode="lin" valueType="num">
                                      <p:cBhvr>
                                        <p:cTn id="28" dur="2000" fill="hold"/>
                                        <p:tgtEl>
                                          <p:spTgt spid="4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2000" fill="hold"/>
                                        <p:tgtEl>
                                          <p:spTgt spid="45"/>
                                        </p:tgtEl>
                                        <p:attrNameLst>
                                          <p:attrName>ppt_w</p:attrName>
                                        </p:attrNameLst>
                                      </p:cBhvr>
                                      <p:tavLst>
                                        <p:tav tm="0">
                                          <p:val>
                                            <p:fltVal val="0"/>
                                          </p:val>
                                        </p:tav>
                                        <p:tav tm="100000">
                                          <p:val>
                                            <p:strVal val="#ppt_w"/>
                                          </p:val>
                                        </p:tav>
                                      </p:tavLst>
                                    </p:anim>
                                    <p:anim calcmode="lin" valueType="num">
                                      <p:cBhvr>
                                        <p:cTn id="32" dur="2000" fill="hold"/>
                                        <p:tgtEl>
                                          <p:spTgt spid="45"/>
                                        </p:tgtEl>
                                        <p:attrNameLst>
                                          <p:attrName>ppt_h</p:attrName>
                                        </p:attrNameLst>
                                      </p:cBhvr>
                                      <p:tavLst>
                                        <p:tav tm="0">
                                          <p:val>
                                            <p:fltVal val="0"/>
                                          </p:val>
                                        </p:tav>
                                        <p:tav tm="100000">
                                          <p:val>
                                            <p:strVal val="#ppt_h"/>
                                          </p:val>
                                        </p:tav>
                                      </p:tavLst>
                                    </p:anim>
                                    <p:anim calcmode="lin" valueType="num">
                                      <p:cBhvr>
                                        <p:cTn id="33" dur="2000" fill="hold"/>
                                        <p:tgtEl>
                                          <p:spTgt spid="45"/>
                                        </p:tgtEl>
                                        <p:attrNameLst>
                                          <p:attrName>ppt_x</p:attrName>
                                        </p:attrNameLst>
                                      </p:cBhvr>
                                      <p:tavLst>
                                        <p:tav tm="0">
                                          <p:val>
                                            <p:fltVal val="0.5"/>
                                          </p:val>
                                        </p:tav>
                                        <p:tav tm="100000">
                                          <p:val>
                                            <p:strVal val="#ppt_x"/>
                                          </p:val>
                                        </p:tav>
                                      </p:tavLst>
                                    </p:anim>
                                    <p:anim calcmode="lin" valueType="num">
                                      <p:cBhvr>
                                        <p:cTn id="34" dur="2000" fill="hold"/>
                                        <p:tgtEl>
                                          <p:spTgt spid="4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2000" fill="hold"/>
                                        <p:tgtEl>
                                          <p:spTgt spid="46"/>
                                        </p:tgtEl>
                                        <p:attrNameLst>
                                          <p:attrName>ppt_w</p:attrName>
                                        </p:attrNameLst>
                                      </p:cBhvr>
                                      <p:tavLst>
                                        <p:tav tm="0">
                                          <p:val>
                                            <p:fltVal val="0"/>
                                          </p:val>
                                        </p:tav>
                                        <p:tav tm="100000">
                                          <p:val>
                                            <p:strVal val="#ppt_w"/>
                                          </p:val>
                                        </p:tav>
                                      </p:tavLst>
                                    </p:anim>
                                    <p:anim calcmode="lin" valueType="num">
                                      <p:cBhvr>
                                        <p:cTn id="38" dur="2000" fill="hold"/>
                                        <p:tgtEl>
                                          <p:spTgt spid="46"/>
                                        </p:tgtEl>
                                        <p:attrNameLst>
                                          <p:attrName>ppt_h</p:attrName>
                                        </p:attrNameLst>
                                      </p:cBhvr>
                                      <p:tavLst>
                                        <p:tav tm="0">
                                          <p:val>
                                            <p:fltVal val="0"/>
                                          </p:val>
                                        </p:tav>
                                        <p:tav tm="100000">
                                          <p:val>
                                            <p:strVal val="#ppt_h"/>
                                          </p:val>
                                        </p:tav>
                                      </p:tavLst>
                                    </p:anim>
                                    <p:anim calcmode="lin" valueType="num">
                                      <p:cBhvr>
                                        <p:cTn id="39" dur="2000" fill="hold"/>
                                        <p:tgtEl>
                                          <p:spTgt spid="46"/>
                                        </p:tgtEl>
                                        <p:attrNameLst>
                                          <p:attrName>ppt_x</p:attrName>
                                        </p:attrNameLst>
                                      </p:cBhvr>
                                      <p:tavLst>
                                        <p:tav tm="0">
                                          <p:val>
                                            <p:fltVal val="0.5"/>
                                          </p:val>
                                        </p:tav>
                                        <p:tav tm="100000">
                                          <p:val>
                                            <p:strVal val="#ppt_x"/>
                                          </p:val>
                                        </p:tav>
                                      </p:tavLst>
                                    </p:anim>
                                    <p:anim calcmode="lin" valueType="num">
                                      <p:cBhvr>
                                        <p:cTn id="40" dur="2000" fill="hold"/>
                                        <p:tgtEl>
                                          <p:spTgt spid="4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000" fill="hold"/>
                                        <p:tgtEl>
                                          <p:spTgt spid="47"/>
                                        </p:tgtEl>
                                        <p:attrNameLst>
                                          <p:attrName>ppt_w</p:attrName>
                                        </p:attrNameLst>
                                      </p:cBhvr>
                                      <p:tavLst>
                                        <p:tav tm="0">
                                          <p:val>
                                            <p:fltVal val="0"/>
                                          </p:val>
                                        </p:tav>
                                        <p:tav tm="100000">
                                          <p:val>
                                            <p:strVal val="#ppt_w"/>
                                          </p:val>
                                        </p:tav>
                                      </p:tavLst>
                                    </p:anim>
                                    <p:anim calcmode="lin" valueType="num">
                                      <p:cBhvr>
                                        <p:cTn id="44" dur="2000" fill="hold"/>
                                        <p:tgtEl>
                                          <p:spTgt spid="47"/>
                                        </p:tgtEl>
                                        <p:attrNameLst>
                                          <p:attrName>ppt_h</p:attrName>
                                        </p:attrNameLst>
                                      </p:cBhvr>
                                      <p:tavLst>
                                        <p:tav tm="0">
                                          <p:val>
                                            <p:fltVal val="0"/>
                                          </p:val>
                                        </p:tav>
                                        <p:tav tm="100000">
                                          <p:val>
                                            <p:strVal val="#ppt_h"/>
                                          </p:val>
                                        </p:tav>
                                      </p:tavLst>
                                    </p:anim>
                                    <p:anim calcmode="lin" valueType="num">
                                      <p:cBhvr>
                                        <p:cTn id="45" dur="2000" fill="hold"/>
                                        <p:tgtEl>
                                          <p:spTgt spid="47"/>
                                        </p:tgtEl>
                                        <p:attrNameLst>
                                          <p:attrName>ppt_x</p:attrName>
                                        </p:attrNameLst>
                                      </p:cBhvr>
                                      <p:tavLst>
                                        <p:tav tm="0">
                                          <p:val>
                                            <p:fltVal val="0.5"/>
                                          </p:val>
                                        </p:tav>
                                        <p:tav tm="100000">
                                          <p:val>
                                            <p:strVal val="#ppt_x"/>
                                          </p:val>
                                        </p:tav>
                                      </p:tavLst>
                                    </p:anim>
                                    <p:anim calcmode="lin" valueType="num">
                                      <p:cBhvr>
                                        <p:cTn id="46" dur="2000" fill="hold"/>
                                        <p:tgtEl>
                                          <p:spTgt spid="4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2000" fill="hold"/>
                                        <p:tgtEl>
                                          <p:spTgt spid="48"/>
                                        </p:tgtEl>
                                        <p:attrNameLst>
                                          <p:attrName>ppt_w</p:attrName>
                                        </p:attrNameLst>
                                      </p:cBhvr>
                                      <p:tavLst>
                                        <p:tav tm="0">
                                          <p:val>
                                            <p:fltVal val="0"/>
                                          </p:val>
                                        </p:tav>
                                        <p:tav tm="100000">
                                          <p:val>
                                            <p:strVal val="#ppt_w"/>
                                          </p:val>
                                        </p:tav>
                                      </p:tavLst>
                                    </p:anim>
                                    <p:anim calcmode="lin" valueType="num">
                                      <p:cBhvr>
                                        <p:cTn id="50" dur="2000" fill="hold"/>
                                        <p:tgtEl>
                                          <p:spTgt spid="48"/>
                                        </p:tgtEl>
                                        <p:attrNameLst>
                                          <p:attrName>ppt_h</p:attrName>
                                        </p:attrNameLst>
                                      </p:cBhvr>
                                      <p:tavLst>
                                        <p:tav tm="0">
                                          <p:val>
                                            <p:fltVal val="0"/>
                                          </p:val>
                                        </p:tav>
                                        <p:tav tm="100000">
                                          <p:val>
                                            <p:strVal val="#ppt_h"/>
                                          </p:val>
                                        </p:tav>
                                      </p:tavLst>
                                    </p:anim>
                                    <p:anim calcmode="lin" valueType="num">
                                      <p:cBhvr>
                                        <p:cTn id="51" dur="2000" fill="hold"/>
                                        <p:tgtEl>
                                          <p:spTgt spid="48"/>
                                        </p:tgtEl>
                                        <p:attrNameLst>
                                          <p:attrName>ppt_x</p:attrName>
                                        </p:attrNameLst>
                                      </p:cBhvr>
                                      <p:tavLst>
                                        <p:tav tm="0">
                                          <p:val>
                                            <p:fltVal val="0.5"/>
                                          </p:val>
                                        </p:tav>
                                        <p:tav tm="100000">
                                          <p:val>
                                            <p:strVal val="#ppt_x"/>
                                          </p:val>
                                        </p:tav>
                                      </p:tavLst>
                                    </p:anim>
                                    <p:anim calcmode="lin" valueType="num">
                                      <p:cBhvr>
                                        <p:cTn id="52" dur="2000" fill="hold"/>
                                        <p:tgtEl>
                                          <p:spTgt spid="48"/>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2000" fill="hold"/>
                                        <p:tgtEl>
                                          <p:spTgt spid="49"/>
                                        </p:tgtEl>
                                        <p:attrNameLst>
                                          <p:attrName>ppt_w</p:attrName>
                                        </p:attrNameLst>
                                      </p:cBhvr>
                                      <p:tavLst>
                                        <p:tav tm="0">
                                          <p:val>
                                            <p:fltVal val="0"/>
                                          </p:val>
                                        </p:tav>
                                        <p:tav tm="100000">
                                          <p:val>
                                            <p:strVal val="#ppt_w"/>
                                          </p:val>
                                        </p:tav>
                                      </p:tavLst>
                                    </p:anim>
                                    <p:anim calcmode="lin" valueType="num">
                                      <p:cBhvr>
                                        <p:cTn id="56" dur="2000" fill="hold"/>
                                        <p:tgtEl>
                                          <p:spTgt spid="49"/>
                                        </p:tgtEl>
                                        <p:attrNameLst>
                                          <p:attrName>ppt_h</p:attrName>
                                        </p:attrNameLst>
                                      </p:cBhvr>
                                      <p:tavLst>
                                        <p:tav tm="0">
                                          <p:val>
                                            <p:fltVal val="0"/>
                                          </p:val>
                                        </p:tav>
                                        <p:tav tm="100000">
                                          <p:val>
                                            <p:strVal val="#ppt_h"/>
                                          </p:val>
                                        </p:tav>
                                      </p:tavLst>
                                    </p:anim>
                                    <p:anim calcmode="lin" valueType="num">
                                      <p:cBhvr>
                                        <p:cTn id="57" dur="2000" fill="hold"/>
                                        <p:tgtEl>
                                          <p:spTgt spid="49"/>
                                        </p:tgtEl>
                                        <p:attrNameLst>
                                          <p:attrName>ppt_x</p:attrName>
                                        </p:attrNameLst>
                                      </p:cBhvr>
                                      <p:tavLst>
                                        <p:tav tm="0">
                                          <p:val>
                                            <p:fltVal val="0.5"/>
                                          </p:val>
                                        </p:tav>
                                        <p:tav tm="100000">
                                          <p:val>
                                            <p:strVal val="#ppt_x"/>
                                          </p:val>
                                        </p:tav>
                                      </p:tavLst>
                                    </p:anim>
                                    <p:anim calcmode="lin" valueType="num">
                                      <p:cBhvr>
                                        <p:cTn id="58" dur="2000" fill="hold"/>
                                        <p:tgtEl>
                                          <p:spTgt spid="49"/>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2000" fill="hold"/>
                                        <p:tgtEl>
                                          <p:spTgt spid="52"/>
                                        </p:tgtEl>
                                        <p:attrNameLst>
                                          <p:attrName>ppt_w</p:attrName>
                                        </p:attrNameLst>
                                      </p:cBhvr>
                                      <p:tavLst>
                                        <p:tav tm="0">
                                          <p:val>
                                            <p:fltVal val="0"/>
                                          </p:val>
                                        </p:tav>
                                        <p:tav tm="100000">
                                          <p:val>
                                            <p:strVal val="#ppt_w"/>
                                          </p:val>
                                        </p:tav>
                                      </p:tavLst>
                                    </p:anim>
                                    <p:anim calcmode="lin" valueType="num">
                                      <p:cBhvr>
                                        <p:cTn id="62" dur="2000" fill="hold"/>
                                        <p:tgtEl>
                                          <p:spTgt spid="52"/>
                                        </p:tgtEl>
                                        <p:attrNameLst>
                                          <p:attrName>ppt_h</p:attrName>
                                        </p:attrNameLst>
                                      </p:cBhvr>
                                      <p:tavLst>
                                        <p:tav tm="0">
                                          <p:val>
                                            <p:fltVal val="0"/>
                                          </p:val>
                                        </p:tav>
                                        <p:tav tm="100000">
                                          <p:val>
                                            <p:strVal val="#ppt_h"/>
                                          </p:val>
                                        </p:tav>
                                      </p:tavLst>
                                    </p:anim>
                                    <p:anim calcmode="lin" valueType="num">
                                      <p:cBhvr>
                                        <p:cTn id="63" dur="2000" fill="hold"/>
                                        <p:tgtEl>
                                          <p:spTgt spid="52"/>
                                        </p:tgtEl>
                                        <p:attrNameLst>
                                          <p:attrName>ppt_x</p:attrName>
                                        </p:attrNameLst>
                                      </p:cBhvr>
                                      <p:tavLst>
                                        <p:tav tm="0">
                                          <p:val>
                                            <p:fltVal val="0.5"/>
                                          </p:val>
                                        </p:tav>
                                        <p:tav tm="100000">
                                          <p:val>
                                            <p:strVal val="#ppt_x"/>
                                          </p:val>
                                        </p:tav>
                                      </p:tavLst>
                                    </p:anim>
                                    <p:anim calcmode="lin" valueType="num">
                                      <p:cBhvr>
                                        <p:cTn id="64" dur="2000" fill="hold"/>
                                        <p:tgtEl>
                                          <p:spTgt spid="52"/>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2000" fill="hold"/>
                                        <p:tgtEl>
                                          <p:spTgt spid="53"/>
                                        </p:tgtEl>
                                        <p:attrNameLst>
                                          <p:attrName>ppt_w</p:attrName>
                                        </p:attrNameLst>
                                      </p:cBhvr>
                                      <p:tavLst>
                                        <p:tav tm="0">
                                          <p:val>
                                            <p:fltVal val="0"/>
                                          </p:val>
                                        </p:tav>
                                        <p:tav tm="100000">
                                          <p:val>
                                            <p:strVal val="#ppt_w"/>
                                          </p:val>
                                        </p:tav>
                                      </p:tavLst>
                                    </p:anim>
                                    <p:anim calcmode="lin" valueType="num">
                                      <p:cBhvr>
                                        <p:cTn id="68" dur="2000" fill="hold"/>
                                        <p:tgtEl>
                                          <p:spTgt spid="53"/>
                                        </p:tgtEl>
                                        <p:attrNameLst>
                                          <p:attrName>ppt_h</p:attrName>
                                        </p:attrNameLst>
                                      </p:cBhvr>
                                      <p:tavLst>
                                        <p:tav tm="0">
                                          <p:val>
                                            <p:fltVal val="0"/>
                                          </p:val>
                                        </p:tav>
                                        <p:tav tm="100000">
                                          <p:val>
                                            <p:strVal val="#ppt_h"/>
                                          </p:val>
                                        </p:tav>
                                      </p:tavLst>
                                    </p:anim>
                                    <p:anim calcmode="lin" valueType="num">
                                      <p:cBhvr>
                                        <p:cTn id="69" dur="2000" fill="hold"/>
                                        <p:tgtEl>
                                          <p:spTgt spid="53"/>
                                        </p:tgtEl>
                                        <p:attrNameLst>
                                          <p:attrName>ppt_x</p:attrName>
                                        </p:attrNameLst>
                                      </p:cBhvr>
                                      <p:tavLst>
                                        <p:tav tm="0">
                                          <p:val>
                                            <p:fltVal val="0.5"/>
                                          </p:val>
                                        </p:tav>
                                        <p:tav tm="100000">
                                          <p:val>
                                            <p:strVal val="#ppt_x"/>
                                          </p:val>
                                        </p:tav>
                                      </p:tavLst>
                                    </p:anim>
                                    <p:anim calcmode="lin" valueType="num">
                                      <p:cBhvr>
                                        <p:cTn id="70" dur="2000" fill="hold"/>
                                        <p:tgtEl>
                                          <p:spTgt spid="53"/>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2000" fill="hold"/>
                                        <p:tgtEl>
                                          <p:spTgt spid="54"/>
                                        </p:tgtEl>
                                        <p:attrNameLst>
                                          <p:attrName>ppt_w</p:attrName>
                                        </p:attrNameLst>
                                      </p:cBhvr>
                                      <p:tavLst>
                                        <p:tav tm="0">
                                          <p:val>
                                            <p:fltVal val="0"/>
                                          </p:val>
                                        </p:tav>
                                        <p:tav tm="100000">
                                          <p:val>
                                            <p:strVal val="#ppt_w"/>
                                          </p:val>
                                        </p:tav>
                                      </p:tavLst>
                                    </p:anim>
                                    <p:anim calcmode="lin" valueType="num">
                                      <p:cBhvr>
                                        <p:cTn id="74" dur="2000" fill="hold"/>
                                        <p:tgtEl>
                                          <p:spTgt spid="54"/>
                                        </p:tgtEl>
                                        <p:attrNameLst>
                                          <p:attrName>ppt_h</p:attrName>
                                        </p:attrNameLst>
                                      </p:cBhvr>
                                      <p:tavLst>
                                        <p:tav tm="0">
                                          <p:val>
                                            <p:fltVal val="0"/>
                                          </p:val>
                                        </p:tav>
                                        <p:tav tm="100000">
                                          <p:val>
                                            <p:strVal val="#ppt_h"/>
                                          </p:val>
                                        </p:tav>
                                      </p:tavLst>
                                    </p:anim>
                                    <p:anim calcmode="lin" valueType="num">
                                      <p:cBhvr>
                                        <p:cTn id="75" dur="2000" fill="hold"/>
                                        <p:tgtEl>
                                          <p:spTgt spid="54"/>
                                        </p:tgtEl>
                                        <p:attrNameLst>
                                          <p:attrName>ppt_x</p:attrName>
                                        </p:attrNameLst>
                                      </p:cBhvr>
                                      <p:tavLst>
                                        <p:tav tm="0">
                                          <p:val>
                                            <p:fltVal val="0.5"/>
                                          </p:val>
                                        </p:tav>
                                        <p:tav tm="100000">
                                          <p:val>
                                            <p:strVal val="#ppt_x"/>
                                          </p:val>
                                        </p:tav>
                                      </p:tavLst>
                                    </p:anim>
                                    <p:anim calcmode="lin" valueType="num">
                                      <p:cBhvr>
                                        <p:cTn id="76" dur="2000" fill="hold"/>
                                        <p:tgtEl>
                                          <p:spTgt spid="54"/>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2000" fill="hold"/>
                                        <p:tgtEl>
                                          <p:spTgt spid="58"/>
                                        </p:tgtEl>
                                        <p:attrNameLst>
                                          <p:attrName>ppt_w</p:attrName>
                                        </p:attrNameLst>
                                      </p:cBhvr>
                                      <p:tavLst>
                                        <p:tav tm="0">
                                          <p:val>
                                            <p:fltVal val="0"/>
                                          </p:val>
                                        </p:tav>
                                        <p:tav tm="100000">
                                          <p:val>
                                            <p:strVal val="#ppt_w"/>
                                          </p:val>
                                        </p:tav>
                                      </p:tavLst>
                                    </p:anim>
                                    <p:anim calcmode="lin" valueType="num">
                                      <p:cBhvr>
                                        <p:cTn id="80" dur="2000" fill="hold"/>
                                        <p:tgtEl>
                                          <p:spTgt spid="58"/>
                                        </p:tgtEl>
                                        <p:attrNameLst>
                                          <p:attrName>ppt_h</p:attrName>
                                        </p:attrNameLst>
                                      </p:cBhvr>
                                      <p:tavLst>
                                        <p:tav tm="0">
                                          <p:val>
                                            <p:fltVal val="0"/>
                                          </p:val>
                                        </p:tav>
                                        <p:tav tm="100000">
                                          <p:val>
                                            <p:strVal val="#ppt_h"/>
                                          </p:val>
                                        </p:tav>
                                      </p:tavLst>
                                    </p:anim>
                                    <p:anim calcmode="lin" valueType="num">
                                      <p:cBhvr>
                                        <p:cTn id="81" dur="2000" fill="hold"/>
                                        <p:tgtEl>
                                          <p:spTgt spid="58"/>
                                        </p:tgtEl>
                                        <p:attrNameLst>
                                          <p:attrName>ppt_x</p:attrName>
                                        </p:attrNameLst>
                                      </p:cBhvr>
                                      <p:tavLst>
                                        <p:tav tm="0">
                                          <p:val>
                                            <p:fltVal val="0.5"/>
                                          </p:val>
                                        </p:tav>
                                        <p:tav tm="100000">
                                          <p:val>
                                            <p:strVal val="#ppt_x"/>
                                          </p:val>
                                        </p:tav>
                                      </p:tavLst>
                                    </p:anim>
                                    <p:anim calcmode="lin" valueType="num">
                                      <p:cBhvr>
                                        <p:cTn id="82" dur="2000" fill="hold"/>
                                        <p:tgtEl>
                                          <p:spTgt spid="58"/>
                                        </p:tgtEl>
                                        <p:attrNameLst>
                                          <p:attrName>ppt_y</p:attrName>
                                        </p:attrNameLst>
                                      </p:cBhvr>
                                      <p:tavLst>
                                        <p:tav tm="0">
                                          <p:val>
                                            <p:fltVal val="0.5"/>
                                          </p:val>
                                        </p:tav>
                                        <p:tav tm="100000">
                                          <p:val>
                                            <p:strVal val="#ppt_y"/>
                                          </p:val>
                                        </p:tav>
                                      </p:tavLst>
                                    </p:anim>
                                  </p:childTnLst>
                                </p:cTn>
                              </p:par>
                              <p:par>
                                <p:cTn id="83" presetID="23" presetClass="entr" presetSubtype="528"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2000" fill="hold"/>
                                        <p:tgtEl>
                                          <p:spTgt spid="60"/>
                                        </p:tgtEl>
                                        <p:attrNameLst>
                                          <p:attrName>ppt_w</p:attrName>
                                        </p:attrNameLst>
                                      </p:cBhvr>
                                      <p:tavLst>
                                        <p:tav tm="0">
                                          <p:val>
                                            <p:fltVal val="0"/>
                                          </p:val>
                                        </p:tav>
                                        <p:tav tm="100000">
                                          <p:val>
                                            <p:strVal val="#ppt_w"/>
                                          </p:val>
                                        </p:tav>
                                      </p:tavLst>
                                    </p:anim>
                                    <p:anim calcmode="lin" valueType="num">
                                      <p:cBhvr>
                                        <p:cTn id="86" dur="2000" fill="hold"/>
                                        <p:tgtEl>
                                          <p:spTgt spid="60"/>
                                        </p:tgtEl>
                                        <p:attrNameLst>
                                          <p:attrName>ppt_h</p:attrName>
                                        </p:attrNameLst>
                                      </p:cBhvr>
                                      <p:tavLst>
                                        <p:tav tm="0">
                                          <p:val>
                                            <p:fltVal val="0"/>
                                          </p:val>
                                        </p:tav>
                                        <p:tav tm="100000">
                                          <p:val>
                                            <p:strVal val="#ppt_h"/>
                                          </p:val>
                                        </p:tav>
                                      </p:tavLst>
                                    </p:anim>
                                    <p:anim calcmode="lin" valueType="num">
                                      <p:cBhvr>
                                        <p:cTn id="87" dur="2000" fill="hold"/>
                                        <p:tgtEl>
                                          <p:spTgt spid="60"/>
                                        </p:tgtEl>
                                        <p:attrNameLst>
                                          <p:attrName>ppt_x</p:attrName>
                                        </p:attrNameLst>
                                      </p:cBhvr>
                                      <p:tavLst>
                                        <p:tav tm="0">
                                          <p:val>
                                            <p:fltVal val="0.5"/>
                                          </p:val>
                                        </p:tav>
                                        <p:tav tm="100000">
                                          <p:val>
                                            <p:strVal val="#ppt_x"/>
                                          </p:val>
                                        </p:tav>
                                      </p:tavLst>
                                    </p:anim>
                                    <p:anim calcmode="lin" valueType="num">
                                      <p:cBhvr>
                                        <p:cTn id="88" dur="2000" fill="hold"/>
                                        <p:tgtEl>
                                          <p:spTgt spid="60"/>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2000" fill="hold"/>
                                        <p:tgtEl>
                                          <p:spTgt spid="4"/>
                                        </p:tgtEl>
                                        <p:attrNameLst>
                                          <p:attrName>ppt_w</p:attrName>
                                        </p:attrNameLst>
                                      </p:cBhvr>
                                      <p:tavLst>
                                        <p:tav tm="0">
                                          <p:val>
                                            <p:fltVal val="0"/>
                                          </p:val>
                                        </p:tav>
                                        <p:tav tm="100000">
                                          <p:val>
                                            <p:strVal val="#ppt_w"/>
                                          </p:val>
                                        </p:tav>
                                      </p:tavLst>
                                    </p:anim>
                                    <p:anim calcmode="lin" valueType="num">
                                      <p:cBhvr>
                                        <p:cTn id="92" dur="2000" fill="hold"/>
                                        <p:tgtEl>
                                          <p:spTgt spid="4"/>
                                        </p:tgtEl>
                                        <p:attrNameLst>
                                          <p:attrName>ppt_h</p:attrName>
                                        </p:attrNameLst>
                                      </p:cBhvr>
                                      <p:tavLst>
                                        <p:tav tm="0">
                                          <p:val>
                                            <p:fltVal val="0"/>
                                          </p:val>
                                        </p:tav>
                                        <p:tav tm="100000">
                                          <p:val>
                                            <p:strVal val="#ppt_h"/>
                                          </p:val>
                                        </p:tav>
                                      </p:tavLst>
                                    </p:anim>
                                    <p:anim calcmode="lin" valueType="num">
                                      <p:cBhvr>
                                        <p:cTn id="93" dur="2000" fill="hold"/>
                                        <p:tgtEl>
                                          <p:spTgt spid="4"/>
                                        </p:tgtEl>
                                        <p:attrNameLst>
                                          <p:attrName>ppt_x</p:attrName>
                                        </p:attrNameLst>
                                      </p:cBhvr>
                                      <p:tavLst>
                                        <p:tav tm="0">
                                          <p:val>
                                            <p:fltVal val="0.5"/>
                                          </p:val>
                                        </p:tav>
                                        <p:tav tm="100000">
                                          <p:val>
                                            <p:strVal val="#ppt_x"/>
                                          </p:val>
                                        </p:tav>
                                      </p:tavLst>
                                    </p:anim>
                                    <p:anim calcmode="lin" valueType="num">
                                      <p:cBhvr>
                                        <p:cTn id="94" dur="2000" fill="hold"/>
                                        <p:tgtEl>
                                          <p:spTgt spid="4"/>
                                        </p:tgtEl>
                                        <p:attrNameLst>
                                          <p:attrName>ppt_y</p:attrName>
                                        </p:attrNameLst>
                                      </p:cBhvr>
                                      <p:tavLst>
                                        <p:tav tm="0">
                                          <p:val>
                                            <p:fltVal val="0.5"/>
                                          </p:val>
                                        </p:tav>
                                        <p:tav tm="100000">
                                          <p:val>
                                            <p:strVal val="#ppt_y"/>
                                          </p:val>
                                        </p:tav>
                                      </p:tavLst>
                                    </p:anim>
                                  </p:childTnLst>
                                </p:cTn>
                              </p:par>
                              <p:par>
                                <p:cTn id="95" presetID="23" presetClass="entr" presetSubtype="528"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2000" fill="hold"/>
                                        <p:tgtEl>
                                          <p:spTgt spid="5"/>
                                        </p:tgtEl>
                                        <p:attrNameLst>
                                          <p:attrName>ppt_w</p:attrName>
                                        </p:attrNameLst>
                                      </p:cBhvr>
                                      <p:tavLst>
                                        <p:tav tm="0">
                                          <p:val>
                                            <p:fltVal val="0"/>
                                          </p:val>
                                        </p:tav>
                                        <p:tav tm="100000">
                                          <p:val>
                                            <p:strVal val="#ppt_w"/>
                                          </p:val>
                                        </p:tav>
                                      </p:tavLst>
                                    </p:anim>
                                    <p:anim calcmode="lin" valueType="num">
                                      <p:cBhvr>
                                        <p:cTn id="98" dur="2000" fill="hold"/>
                                        <p:tgtEl>
                                          <p:spTgt spid="5"/>
                                        </p:tgtEl>
                                        <p:attrNameLst>
                                          <p:attrName>ppt_h</p:attrName>
                                        </p:attrNameLst>
                                      </p:cBhvr>
                                      <p:tavLst>
                                        <p:tav tm="0">
                                          <p:val>
                                            <p:fltVal val="0"/>
                                          </p:val>
                                        </p:tav>
                                        <p:tav tm="100000">
                                          <p:val>
                                            <p:strVal val="#ppt_h"/>
                                          </p:val>
                                        </p:tav>
                                      </p:tavLst>
                                    </p:anim>
                                    <p:anim calcmode="lin" valueType="num">
                                      <p:cBhvr>
                                        <p:cTn id="99" dur="2000" fill="hold"/>
                                        <p:tgtEl>
                                          <p:spTgt spid="5"/>
                                        </p:tgtEl>
                                        <p:attrNameLst>
                                          <p:attrName>ppt_x</p:attrName>
                                        </p:attrNameLst>
                                      </p:cBhvr>
                                      <p:tavLst>
                                        <p:tav tm="0">
                                          <p:val>
                                            <p:fltVal val="0.5"/>
                                          </p:val>
                                        </p:tav>
                                        <p:tav tm="100000">
                                          <p:val>
                                            <p:strVal val="#ppt_x"/>
                                          </p:val>
                                        </p:tav>
                                      </p:tavLst>
                                    </p:anim>
                                    <p:anim calcmode="lin" valueType="num">
                                      <p:cBhvr>
                                        <p:cTn id="100" dur="2000" fill="hold"/>
                                        <p:tgtEl>
                                          <p:spTgt spid="5"/>
                                        </p:tgtEl>
                                        <p:attrNameLst>
                                          <p:attrName>ppt_y</p:attrName>
                                        </p:attrNameLst>
                                      </p:cBhvr>
                                      <p:tavLst>
                                        <p:tav tm="0">
                                          <p:val>
                                            <p:fltVal val="0.5"/>
                                          </p:val>
                                        </p:tav>
                                        <p:tav tm="100000">
                                          <p:val>
                                            <p:strVal val="#ppt_y"/>
                                          </p:val>
                                        </p:tav>
                                      </p:tavLst>
                                    </p:anim>
                                  </p:childTnLst>
                                </p:cTn>
                              </p:par>
                              <p:par>
                                <p:cTn id="101" presetID="23" presetClass="entr" presetSubtype="528"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2000" fill="hold"/>
                                        <p:tgtEl>
                                          <p:spTgt spid="6"/>
                                        </p:tgtEl>
                                        <p:attrNameLst>
                                          <p:attrName>ppt_w</p:attrName>
                                        </p:attrNameLst>
                                      </p:cBhvr>
                                      <p:tavLst>
                                        <p:tav tm="0">
                                          <p:val>
                                            <p:fltVal val="0"/>
                                          </p:val>
                                        </p:tav>
                                        <p:tav tm="100000">
                                          <p:val>
                                            <p:strVal val="#ppt_w"/>
                                          </p:val>
                                        </p:tav>
                                      </p:tavLst>
                                    </p:anim>
                                    <p:anim calcmode="lin" valueType="num">
                                      <p:cBhvr>
                                        <p:cTn id="104" dur="2000" fill="hold"/>
                                        <p:tgtEl>
                                          <p:spTgt spid="6"/>
                                        </p:tgtEl>
                                        <p:attrNameLst>
                                          <p:attrName>ppt_h</p:attrName>
                                        </p:attrNameLst>
                                      </p:cBhvr>
                                      <p:tavLst>
                                        <p:tav tm="0">
                                          <p:val>
                                            <p:fltVal val="0"/>
                                          </p:val>
                                        </p:tav>
                                        <p:tav tm="100000">
                                          <p:val>
                                            <p:strVal val="#ppt_h"/>
                                          </p:val>
                                        </p:tav>
                                      </p:tavLst>
                                    </p:anim>
                                    <p:anim calcmode="lin" valueType="num">
                                      <p:cBhvr>
                                        <p:cTn id="105" dur="2000" fill="hold"/>
                                        <p:tgtEl>
                                          <p:spTgt spid="6"/>
                                        </p:tgtEl>
                                        <p:attrNameLst>
                                          <p:attrName>ppt_x</p:attrName>
                                        </p:attrNameLst>
                                      </p:cBhvr>
                                      <p:tavLst>
                                        <p:tav tm="0">
                                          <p:val>
                                            <p:fltVal val="0.5"/>
                                          </p:val>
                                        </p:tav>
                                        <p:tav tm="100000">
                                          <p:val>
                                            <p:strVal val="#ppt_x"/>
                                          </p:val>
                                        </p:tav>
                                      </p:tavLst>
                                    </p:anim>
                                    <p:anim calcmode="lin" valueType="num">
                                      <p:cBhvr>
                                        <p:cTn id="106" dur="2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1000"/>
                                        <p:tgtEl>
                                          <p:spTgt spid="7"/>
                                        </p:tgtEl>
                                      </p:cBhvr>
                                    </p:animEffect>
                                    <p:anim calcmode="lin" valueType="num">
                                      <p:cBhvr>
                                        <p:cTn id="112" dur="1000" fill="hold"/>
                                        <p:tgtEl>
                                          <p:spTgt spid="7"/>
                                        </p:tgtEl>
                                        <p:attrNameLst>
                                          <p:attrName>ppt_x</p:attrName>
                                        </p:attrNameLst>
                                      </p:cBhvr>
                                      <p:tavLst>
                                        <p:tav tm="0">
                                          <p:val>
                                            <p:strVal val="#ppt_x"/>
                                          </p:val>
                                        </p:tav>
                                        <p:tav tm="100000">
                                          <p:val>
                                            <p:strVal val="#ppt_x"/>
                                          </p:val>
                                        </p:tav>
                                      </p:tavLst>
                                    </p:anim>
                                    <p:anim calcmode="lin" valueType="num">
                                      <p:cBhvr>
                                        <p:cTn id="113" dur="1000" fill="hold"/>
                                        <p:tgtEl>
                                          <p:spTgt spid="7"/>
                                        </p:tgtEl>
                                        <p:attrNameLst>
                                          <p:attrName>ppt_y</p:attrName>
                                        </p:attrNameLst>
                                      </p:cBhvr>
                                      <p:tavLst>
                                        <p:tav tm="0">
                                          <p:val>
                                            <p:strVal val="#ppt_y+.1"/>
                                          </p:val>
                                        </p:tav>
                                        <p:tav tm="100000">
                                          <p:val>
                                            <p:strVal val="#ppt_y"/>
                                          </p:val>
                                        </p:tav>
                                      </p:tavLst>
                                    </p:anim>
                                  </p:childTnLst>
                                </p:cTn>
                              </p:par>
                              <p:par>
                                <p:cTn id="114" presetID="53" presetClass="entr" presetSubtype="16" fill="hold" grpId="0"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bldLvl="0" animBg="1"/>
      <p:bldP spid="52" grpId="0" bldLvl="0" animBg="1"/>
      <p:bldP spid="53" grpId="0" bldLvl="0" animBg="1"/>
      <p:bldP spid="54" grpId="0" bldLvl="0" animBg="1"/>
      <p:bldP spid="58" grpId="0"/>
      <p:bldP spid="60" grpId="0" bldLvl="0" animBg="1"/>
      <p:bldP spid="4" grpId="0"/>
      <p:bldP spid="5" grpId="0"/>
      <p:bldP spid="6" grpId="0"/>
      <p:bldP spid="7" grpId="0"/>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15" name="FLYING IMPRESSION FID FEIZHAO    qq:1964271550"/>
          <p:cNvSpPr/>
          <p:nvPr/>
        </p:nvSpPr>
        <p:spPr>
          <a:xfrm>
            <a:off x="-999209" y="516262"/>
            <a:ext cx="6506695" cy="6506695"/>
          </a:xfrm>
          <a:prstGeom prst="blockArc">
            <a:avLst>
              <a:gd name="adj1" fmla="val 18900000"/>
              <a:gd name="adj2" fmla="val 2700000"/>
              <a:gd name="adj3" fmla="val 393"/>
            </a:avLst>
          </a:prstGeom>
          <a:ln w="38100">
            <a:solidFill>
              <a:srgbClr val="364555"/>
            </a:solidFill>
          </a:ln>
        </p:spPr>
        <p:style>
          <a:lnRef idx="2">
            <a:scrgbClr r="0" g="0" b="0"/>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grpSp>
        <p:nvGrpSpPr>
          <p:cNvPr id="2" name="FLYING IMPRESSION FID FEIZHAO    qq:1964271550"/>
          <p:cNvGrpSpPr/>
          <p:nvPr/>
        </p:nvGrpSpPr>
        <p:grpSpPr>
          <a:xfrm>
            <a:off x="4486374" y="1194744"/>
            <a:ext cx="5598583" cy="1021112"/>
            <a:chOff x="4527649" y="1472239"/>
            <a:chExt cx="5598583" cy="1021112"/>
          </a:xfrm>
        </p:grpSpPr>
        <p:sp>
          <p:nvSpPr>
            <p:cNvPr id="16" name="FLYING IMPRESSION FID FEIZHAO    qq:1964271550"/>
            <p:cNvSpPr/>
            <p:nvPr/>
          </p:nvSpPr>
          <p:spPr>
            <a:xfrm>
              <a:off x="5242970" y="1574334"/>
              <a:ext cx="4883262" cy="816889"/>
            </a:xfrm>
            <a:prstGeom prst="homePlate">
              <a:avLst/>
            </a:prstGeom>
            <a:gradFill>
              <a:gsLst>
                <a:gs pos="0">
                  <a:srgbClr val="FE4444"/>
                </a:gs>
                <a:gs pos="100000">
                  <a:srgbClr val="832B2B"/>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7" name="FLYING IMPRESSION FID FEIZHAO    qq:1964271550"/>
            <p:cNvSpPr/>
            <p:nvPr/>
          </p:nvSpPr>
          <p:spPr>
            <a:xfrm>
              <a:off x="4527649" y="1472239"/>
              <a:ext cx="1021112" cy="1021112"/>
            </a:xfrm>
            <a:prstGeom prst="ellipse">
              <a:avLst/>
            </a:prstGeom>
            <a:solidFill>
              <a:srgbClr val="ECEFF1"/>
            </a:solidFill>
            <a:ln w="57150">
              <a:solidFill>
                <a:srgbClr val="EB5F5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 name="FLYING IMPRESSION FID FEIZHAO    qq:1964271550"/>
            <p:cNvSpPr txBox="1"/>
            <p:nvPr/>
          </p:nvSpPr>
          <p:spPr>
            <a:xfrm>
              <a:off x="4661187" y="1621782"/>
              <a:ext cx="754036" cy="768350"/>
            </a:xfrm>
            <a:prstGeom prst="rect">
              <a:avLst/>
            </a:prstGeom>
            <a:noFill/>
          </p:spPr>
          <p:txBody>
            <a:bodyPr wrap="square" rtlCol="0">
              <a:spAutoFit/>
            </a:bodyPr>
            <a:lstStyle/>
            <a:p>
              <a:pPr algn="ctr"/>
              <a:r>
                <a:rPr lang="en-US" altLang="zh-CN" sz="4400" b="1" dirty="0">
                  <a:solidFill>
                    <a:srgbClr val="EB5F56"/>
                  </a:solidFill>
                  <a:latin typeface="微软雅黑" panose="020B0503020204020204" pitchFamily="34" charset="-122"/>
                  <a:ea typeface="微软雅黑" panose="020B0503020204020204" pitchFamily="34" charset="-122"/>
                </a:rPr>
                <a:t>1</a:t>
              </a:r>
              <a:endParaRPr lang="en-US" altLang="zh-CN" sz="4400" b="1" dirty="0">
                <a:solidFill>
                  <a:srgbClr val="EB5F56"/>
                </a:solidFill>
                <a:latin typeface="微软雅黑" panose="020B0503020204020204" pitchFamily="34" charset="-122"/>
                <a:ea typeface="微软雅黑" panose="020B0503020204020204" pitchFamily="34" charset="-122"/>
              </a:endParaRPr>
            </a:p>
          </p:txBody>
        </p:sp>
        <p:sp>
          <p:nvSpPr>
            <p:cNvPr id="28" name="FLYING IMPRESSION FID FEIZHAO    qq:1964271550"/>
            <p:cNvSpPr txBox="1"/>
            <p:nvPr/>
          </p:nvSpPr>
          <p:spPr>
            <a:xfrm>
              <a:off x="5722509" y="1598750"/>
              <a:ext cx="3792293" cy="690880"/>
            </a:xfrm>
            <a:prstGeom prst="rect">
              <a:avLst/>
            </a:prstGeom>
            <a:noFill/>
          </p:spPr>
          <p:txBody>
            <a:bodyPr wrap="square" rtlCol="0">
              <a:spAutoFit/>
            </a:bodyPr>
            <a:lstStyle/>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a:t>
              </a:r>
              <a:r>
                <a:rPr lang="zh-CN" altLang="en-US" dirty="0">
                  <a:solidFill>
                    <a:schemeClr val="bg1"/>
                  </a:solidFill>
                  <a:latin typeface="微软雅黑" panose="020B0503020204020204" pitchFamily="34" charset="-122"/>
                  <a:ea typeface="微软雅黑" panose="020B0503020204020204" pitchFamily="34" charset="-122"/>
                </a:rPr>
                <a:t>高级</a:t>
              </a:r>
              <a:r>
                <a:rPr lang="en-US" altLang="zh-CN" dirty="0">
                  <a:solidFill>
                    <a:schemeClr val="bg1"/>
                  </a:solidFill>
                  <a:latin typeface="微软雅黑" panose="020B0503020204020204" pitchFamily="34" charset="-122"/>
                  <a:ea typeface="微软雅黑" panose="020B0503020204020204" pitchFamily="34" charset="-122"/>
                </a:rPr>
                <a:t>UI</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1.5</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 name="FLYING IMPRESSION FID FEIZHAO    qq:1964271550"/>
          <p:cNvGrpSpPr/>
          <p:nvPr/>
        </p:nvGrpSpPr>
        <p:grpSpPr>
          <a:xfrm>
            <a:off x="4958928" y="2552951"/>
            <a:ext cx="5598583" cy="1021112"/>
            <a:chOff x="4990678" y="3085716"/>
            <a:chExt cx="5598583" cy="1021112"/>
          </a:xfrm>
        </p:grpSpPr>
        <p:sp>
          <p:nvSpPr>
            <p:cNvPr id="18" name="FLYING IMPRESSION FID FEIZHAO    qq:1964271550"/>
            <p:cNvSpPr/>
            <p:nvPr/>
          </p:nvSpPr>
          <p:spPr>
            <a:xfrm>
              <a:off x="5705999" y="3187811"/>
              <a:ext cx="4883262" cy="816889"/>
            </a:xfrm>
            <a:prstGeom prst="homePlate">
              <a:avLst/>
            </a:prstGeom>
            <a:gradFill>
              <a:gsLst>
                <a:gs pos="0">
                  <a:srgbClr val="007BD3"/>
                </a:gs>
                <a:gs pos="100000">
                  <a:srgbClr val="034373"/>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LYING IMPRESSION FID FEIZHAO    qq:1964271550"/>
            <p:cNvSpPr/>
            <p:nvPr/>
          </p:nvSpPr>
          <p:spPr>
            <a:xfrm>
              <a:off x="4990678" y="3085716"/>
              <a:ext cx="1021112" cy="1021112"/>
            </a:xfrm>
            <a:prstGeom prst="ellipse">
              <a:avLst/>
            </a:prstGeom>
            <a:solidFill>
              <a:srgbClr val="ECEFF1"/>
            </a:solidFill>
            <a:ln w="57150">
              <a:solidFill>
                <a:srgbClr val="0070C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FLYING IMPRESSION FID FEIZHAO    qq:1964271550"/>
            <p:cNvSpPr txBox="1"/>
            <p:nvPr/>
          </p:nvSpPr>
          <p:spPr>
            <a:xfrm>
              <a:off x="5124216" y="3235259"/>
              <a:ext cx="754036" cy="768350"/>
            </a:xfrm>
            <a:prstGeom prst="rect">
              <a:avLst/>
            </a:prstGeom>
            <a:noFill/>
          </p:spPr>
          <p:txBody>
            <a:bodyPr wrap="square" rtlCol="0">
              <a:spAutoFit/>
            </a:bodyPr>
            <a:lstStyle/>
            <a:p>
              <a:pPr algn="ctr"/>
              <a:r>
                <a:rPr lang="en-US" altLang="zh-CN" sz="4400" b="1" dirty="0">
                  <a:solidFill>
                    <a:srgbClr val="0070C0"/>
                  </a:solidFill>
                  <a:latin typeface="微软雅黑" panose="020B0503020204020204" pitchFamily="34" charset="-122"/>
                  <a:ea typeface="微软雅黑" panose="020B0503020204020204" pitchFamily="34" charset="-122"/>
                </a:rPr>
                <a:t>2</a:t>
              </a:r>
              <a:endParaRPr lang="en-US" altLang="zh-CN" sz="4400" b="1" dirty="0">
                <a:solidFill>
                  <a:srgbClr val="0070C0"/>
                </a:solidFill>
                <a:latin typeface="微软雅黑" panose="020B0503020204020204" pitchFamily="34" charset="-122"/>
                <a:ea typeface="微软雅黑" panose="020B0503020204020204" pitchFamily="34" charset="-122"/>
              </a:endParaRPr>
            </a:p>
          </p:txBody>
        </p:sp>
      </p:grpSp>
      <p:grpSp>
        <p:nvGrpSpPr>
          <p:cNvPr id="4" name="FLYING IMPRESSION FID FEIZHAO    qq:1964271550"/>
          <p:cNvGrpSpPr/>
          <p:nvPr/>
        </p:nvGrpSpPr>
        <p:grpSpPr>
          <a:xfrm>
            <a:off x="4890869" y="4001328"/>
            <a:ext cx="5598583" cy="1021112"/>
            <a:chOff x="4527649" y="4699193"/>
            <a:chExt cx="5598583" cy="1021112"/>
          </a:xfrm>
        </p:grpSpPr>
        <p:sp>
          <p:nvSpPr>
            <p:cNvPr id="25" name="FLYING IMPRESSION FID FEIZHAO    qq:1964271550"/>
            <p:cNvSpPr/>
            <p:nvPr/>
          </p:nvSpPr>
          <p:spPr>
            <a:xfrm>
              <a:off x="5242970" y="4801288"/>
              <a:ext cx="4883262" cy="816889"/>
            </a:xfrm>
            <a:prstGeom prst="homePlate">
              <a:avLst/>
            </a:prstGeom>
            <a:gradFill>
              <a:gsLst>
                <a:gs pos="0">
                  <a:srgbClr val="FECF40"/>
                </a:gs>
                <a:gs pos="100000">
                  <a:srgbClr val="846C21"/>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6" name="FLYING IMPRESSION FID FEIZHAO    qq:1964271550"/>
            <p:cNvSpPr/>
            <p:nvPr/>
          </p:nvSpPr>
          <p:spPr>
            <a:xfrm>
              <a:off x="4527649" y="4699193"/>
              <a:ext cx="1021112" cy="1021112"/>
            </a:xfrm>
            <a:prstGeom prst="ellipse">
              <a:avLst/>
            </a:prstGeom>
            <a:solidFill>
              <a:srgbClr val="ECEFF1"/>
            </a:solidFill>
            <a:ln w="57150">
              <a:solidFill>
                <a:srgbClr val="FCB03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3" name="FLYING IMPRESSION FID FEIZHAO    qq:1964271550"/>
            <p:cNvSpPr txBox="1"/>
            <p:nvPr/>
          </p:nvSpPr>
          <p:spPr>
            <a:xfrm>
              <a:off x="4661912" y="4825011"/>
              <a:ext cx="754036" cy="768350"/>
            </a:xfrm>
            <a:prstGeom prst="rect">
              <a:avLst/>
            </a:prstGeom>
            <a:noFill/>
          </p:spPr>
          <p:txBody>
            <a:bodyPr wrap="square" rtlCol="0">
              <a:spAutoFit/>
            </a:bodyPr>
            <a:lstStyle/>
            <a:p>
              <a:pPr algn="ctr"/>
              <a:r>
                <a:rPr lang="en-US" altLang="zh-CN" sz="4400" b="1" dirty="0">
                  <a:solidFill>
                    <a:srgbClr val="FCB030"/>
                  </a:solidFill>
                  <a:latin typeface="微软雅黑" panose="020B0503020204020204" pitchFamily="34" charset="-122"/>
                  <a:ea typeface="微软雅黑" panose="020B0503020204020204" pitchFamily="34" charset="-122"/>
                </a:rPr>
                <a:t>3</a:t>
              </a:r>
              <a:endParaRPr lang="en-US" altLang="zh-CN" sz="4400" b="1" dirty="0">
                <a:solidFill>
                  <a:srgbClr val="FCB030"/>
                </a:solidFill>
                <a:latin typeface="微软雅黑" panose="020B0503020204020204" pitchFamily="34" charset="-122"/>
                <a:ea typeface="微软雅黑" panose="020B0503020204020204" pitchFamily="34" charset="-122"/>
              </a:endParaRPr>
            </a:p>
          </p:txBody>
        </p:sp>
      </p:grpSp>
      <p:sp>
        <p:nvSpPr>
          <p:cNvPr id="41" name="FLYING IMPRESSION FID FEIZHAO    qq:1964271550"/>
          <p:cNvSpPr txBox="1"/>
          <p:nvPr/>
        </p:nvSpPr>
        <p:spPr>
          <a:xfrm>
            <a:off x="643255" y="3462020"/>
            <a:ext cx="4011295" cy="645160"/>
          </a:xfrm>
          <a:prstGeom prst="rect">
            <a:avLst/>
          </a:prstGeom>
          <a:noFill/>
        </p:spPr>
        <p:txBody>
          <a:bodyPr wrap="square" rtlCol="0">
            <a:spAutoFit/>
          </a:bodyPr>
          <a:lstStyle/>
          <a:p>
            <a:pPr algn="ctr"/>
            <a:r>
              <a:rPr lang="en-US" altLang="zh-CN" sz="3600" b="1" dirty="0">
                <a:solidFill>
                  <a:srgbClr val="364555"/>
                </a:solidFill>
                <a:latin typeface="微软雅黑" panose="020B0503020204020204" pitchFamily="34" charset="-122"/>
                <a:ea typeface="微软雅黑" panose="020B0503020204020204" pitchFamily="34" charset="-122"/>
              </a:rPr>
              <a:t>Android</a:t>
            </a:r>
            <a:r>
              <a:rPr lang="zh-CN" altLang="zh-CN" sz="3600" b="1" dirty="0">
                <a:solidFill>
                  <a:srgbClr val="364555"/>
                </a:solidFill>
                <a:latin typeface="微软雅黑" panose="020B0503020204020204" pitchFamily="34" charset="-122"/>
                <a:ea typeface="微软雅黑" panose="020B0503020204020204" pitchFamily="34" charset="-122"/>
              </a:rPr>
              <a:t>学习</a:t>
            </a:r>
            <a:r>
              <a:rPr lang="zh-CN" altLang="en-US" sz="3600" b="1" dirty="0">
                <a:solidFill>
                  <a:srgbClr val="364555"/>
                </a:solidFill>
                <a:latin typeface="微软雅黑" panose="020B0503020204020204" pitchFamily="34" charset="-122"/>
                <a:ea typeface="微软雅黑" panose="020B0503020204020204" pitchFamily="34" charset="-122"/>
              </a:rPr>
              <a:t>周期</a:t>
            </a:r>
            <a:endParaRPr lang="zh-CN" altLang="en-US" sz="3600" b="1" dirty="0">
              <a:solidFill>
                <a:srgbClr val="364555"/>
              </a:solidFill>
              <a:latin typeface="微软雅黑" panose="020B0503020204020204" pitchFamily="34" charset="-122"/>
              <a:ea typeface="微软雅黑" panose="020B0503020204020204" pitchFamily="34" charset="-122"/>
            </a:endParaRPr>
          </a:p>
        </p:txBody>
      </p:sp>
      <p:sp>
        <p:nvSpPr>
          <p:cNvPr id="42"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LYING IMPRESSION FID FEIZHAO    qq:1964271550"/>
          <p:cNvSpPr txBox="1"/>
          <p:nvPr/>
        </p:nvSpPr>
        <p:spPr>
          <a:xfrm>
            <a:off x="6194949" y="2699840"/>
            <a:ext cx="3792293" cy="690880"/>
          </a:xfrm>
          <a:prstGeom prst="rect">
            <a:avLst/>
          </a:prstGeom>
          <a:noFill/>
        </p:spPr>
        <p:txBody>
          <a:bodyPr wrap="square" rtlCol="0">
            <a:spAutoFit/>
          </a:bodyPr>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a:t>
            </a:r>
            <a:r>
              <a:rPr lang="zh-CN" altLang="en-US" dirty="0">
                <a:solidFill>
                  <a:schemeClr val="bg1"/>
                </a:solidFill>
                <a:latin typeface="微软雅黑" panose="020B0503020204020204" pitchFamily="34" charset="-122"/>
                <a:ea typeface="微软雅黑" panose="020B0503020204020204" pitchFamily="34" charset="-122"/>
              </a:rPr>
              <a:t>高级架构</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FLYING IMPRESSION FID FEIZHAO    qq:1964271550"/>
          <p:cNvSpPr txBox="1"/>
          <p:nvPr/>
        </p:nvSpPr>
        <p:spPr>
          <a:xfrm>
            <a:off x="6102239" y="4157800"/>
            <a:ext cx="3792293" cy="690880"/>
          </a:xfrm>
          <a:prstGeom prst="rect">
            <a:avLst/>
          </a:prstGeom>
          <a:noFill/>
        </p:spPr>
        <p:txBody>
          <a:bodyPr wrap="square" rtlCol="0">
            <a:spAutoFit/>
          </a:bodyPr>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 NDK</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9" name="FLYING IMPRESSION FID FEIZHAO    qq:1964271550"/>
          <p:cNvGrpSpPr/>
          <p:nvPr/>
        </p:nvGrpSpPr>
        <p:grpSpPr>
          <a:xfrm>
            <a:off x="4424144" y="5363403"/>
            <a:ext cx="5535083" cy="1021112"/>
            <a:chOff x="4591149" y="4699193"/>
            <a:chExt cx="5535083" cy="1021112"/>
          </a:xfrm>
        </p:grpSpPr>
        <p:sp>
          <p:nvSpPr>
            <p:cNvPr id="10" name="FLYING IMPRESSION FID FEIZHAO    qq:1964271550"/>
            <p:cNvSpPr/>
            <p:nvPr/>
          </p:nvSpPr>
          <p:spPr>
            <a:xfrm>
              <a:off x="5242970" y="4801288"/>
              <a:ext cx="4883262" cy="816889"/>
            </a:xfrm>
            <a:prstGeom prst="homePlate">
              <a:avLst/>
            </a:prstGeom>
            <a:gradFill>
              <a:gsLst>
                <a:gs pos="0">
                  <a:srgbClr val="14CD68"/>
                </a:gs>
                <a:gs pos="100000">
                  <a:srgbClr val="0B6E38"/>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FLYING IMPRESSION FID FEIZHAO    qq:1964271550"/>
            <p:cNvSpPr/>
            <p:nvPr/>
          </p:nvSpPr>
          <p:spPr>
            <a:xfrm>
              <a:off x="4591149" y="4699193"/>
              <a:ext cx="1021112" cy="1021112"/>
            </a:xfrm>
            <a:prstGeom prst="ellipse">
              <a:avLst/>
            </a:prstGeom>
            <a:solidFill>
              <a:srgbClr val="ECEFF1"/>
            </a:solidFill>
            <a:ln w="57150">
              <a:solidFill>
                <a:schemeClr val="accent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FLYING IMPRESSION FID FEIZHAO    qq:1964271550"/>
            <p:cNvSpPr txBox="1"/>
            <p:nvPr/>
          </p:nvSpPr>
          <p:spPr>
            <a:xfrm>
              <a:off x="4694932" y="4825011"/>
              <a:ext cx="754036" cy="768350"/>
            </a:xfrm>
            <a:prstGeom prst="rect">
              <a:avLst/>
            </a:prstGeom>
            <a:noFill/>
          </p:spPr>
          <p:txBody>
            <a:bodyPr wrap="square" rtlCol="0">
              <a:spAutoFit/>
            </a:bodyPr>
            <a:p>
              <a:pPr algn="ctr"/>
              <a:r>
                <a:rPr lang="en-US" altLang="zh-CN" sz="44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rPr>
                <a:t>4</a:t>
              </a:r>
              <a:endParaRPr lang="en-US" altLang="zh-CN" sz="44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endParaRPr>
            </a:p>
          </p:txBody>
        </p:sp>
      </p:grpSp>
      <p:sp>
        <p:nvSpPr>
          <p:cNvPr id="13" name="FLYING IMPRESSION FID FEIZHAO    qq:1964271550"/>
          <p:cNvSpPr txBox="1"/>
          <p:nvPr/>
        </p:nvSpPr>
        <p:spPr>
          <a:xfrm>
            <a:off x="5729494" y="5511620"/>
            <a:ext cx="3792293" cy="690880"/>
          </a:xfrm>
          <a:prstGeom prst="rect">
            <a:avLst/>
          </a:prstGeom>
          <a:noFill/>
        </p:spPr>
        <p:txBody>
          <a:bodyPr wrap="square" rtlCol="0">
            <a:spAutoFit/>
          </a:bodyPr>
          <a:p>
            <a:pPr>
              <a:lnSpc>
                <a:spcPct val="130000"/>
              </a:lnSpc>
            </a:pPr>
            <a:r>
              <a:rPr lang="en-US" altLang="zh-CN" dirty="0">
                <a:solidFill>
                  <a:schemeClr val="bg1"/>
                </a:solidFill>
                <a:latin typeface="微软雅黑" panose="020B0503020204020204" pitchFamily="34" charset="-122"/>
                <a:ea typeface="微软雅黑" panose="020B0503020204020204" pitchFamily="34" charset="-122"/>
              </a:rPr>
              <a:t>Android</a:t>
            </a:r>
            <a:r>
              <a:rPr lang="zh-CN" altLang="en-US" dirty="0">
                <a:solidFill>
                  <a:schemeClr val="bg1"/>
                </a:solidFill>
                <a:latin typeface="微软雅黑" panose="020B0503020204020204" pitchFamily="34" charset="-122"/>
                <a:ea typeface="微软雅黑" panose="020B0503020204020204" pitchFamily="34" charset="-122"/>
              </a:rPr>
              <a:t>性能优化</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学习周期</a:t>
            </a:r>
            <a:r>
              <a:rPr lang="en-US" altLang="zh-CN" sz="1200" dirty="0">
                <a:solidFill>
                  <a:schemeClr val="bg1"/>
                </a:solidFill>
                <a:latin typeface="微软雅黑" panose="020B0503020204020204" pitchFamily="34" charset="-122"/>
                <a:ea typeface="微软雅黑" panose="020B0503020204020204" pitchFamily="34" charset="-122"/>
              </a:rPr>
              <a:t>1.5</a:t>
            </a:r>
            <a:r>
              <a:rPr lang="zh-CN" altLang="en-US" sz="1200" dirty="0">
                <a:solidFill>
                  <a:schemeClr val="bg1"/>
                </a:solidFill>
                <a:latin typeface="微软雅黑" panose="020B0503020204020204" pitchFamily="34" charset="-122"/>
                <a:ea typeface="微软雅黑" panose="020B0503020204020204" pitchFamily="34" charset="-122"/>
              </a:rPr>
              <a:t>月</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FLYING IMPRESSION FID FEIZHAO    qq:1964271550"/>
          <p:cNvSpPr txBox="1"/>
          <p:nvPr/>
        </p:nvSpPr>
        <p:spPr>
          <a:xfrm>
            <a:off x="188783" y="218"/>
            <a:ext cx="6888480" cy="829945"/>
          </a:xfrm>
          <a:prstGeom prst="rect">
            <a:avLst/>
          </a:prstGeom>
          <a:noFill/>
        </p:spPr>
        <p:txBody>
          <a:bodyPr wrap="none" rtlCol="0">
            <a:spAutoFit/>
          </a:bodyPr>
          <a:p>
            <a:r>
              <a:rPr lang="en-US" altLang="zh-CN" sz="4800" dirty="0">
                <a:solidFill>
                  <a:srgbClr val="EB5F56"/>
                </a:solidFill>
                <a:latin typeface="微软雅黑" panose="020B0503020204020204" pitchFamily="34" charset="-122"/>
                <a:ea typeface="微软雅黑" panose="020B0503020204020204" pitchFamily="34" charset="-122"/>
              </a:rPr>
              <a:t>“</a:t>
            </a:r>
            <a:r>
              <a:rPr lang="zh-CN" altLang="en-US" sz="4800" dirty="0">
                <a:solidFill>
                  <a:srgbClr val="EB5F56"/>
                </a:solidFill>
                <a:latin typeface="微软雅黑" panose="020B0503020204020204" pitchFamily="34" charset="-122"/>
                <a:ea typeface="微软雅黑" panose="020B0503020204020204" pitchFamily="34" charset="-122"/>
              </a:rPr>
              <a:t>技术基础</a:t>
            </a:r>
            <a:r>
              <a:rPr lang="en-US" altLang="zh-CN" sz="4800" dirty="0">
                <a:solidFill>
                  <a:srgbClr val="EB5F56"/>
                </a:solidFill>
                <a:latin typeface="微软雅黑" panose="020B0503020204020204" pitchFamily="34" charset="-122"/>
                <a:ea typeface="微软雅黑" panose="020B0503020204020204" pitchFamily="34" charset="-122"/>
              </a:rPr>
              <a:t>”</a:t>
            </a:r>
            <a:r>
              <a:rPr lang="zh-CN" altLang="en-US" sz="4800" dirty="0">
                <a:solidFill>
                  <a:srgbClr val="EB5F56"/>
                </a:solidFill>
                <a:latin typeface="微软雅黑" panose="020B0503020204020204" pitchFamily="34" charset="-122"/>
                <a:ea typeface="微软雅黑" panose="020B0503020204020204" pitchFamily="34" charset="-122"/>
              </a:rPr>
              <a:t>多久能破？</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53" name="FLYING IMPRESSION FID FEIZHAO    qq:1964271550"/>
          <p:cNvSpPr txBox="1"/>
          <p:nvPr/>
        </p:nvSpPr>
        <p:spPr>
          <a:xfrm>
            <a:off x="274955" y="6509385"/>
            <a:ext cx="9619615" cy="291465"/>
          </a:xfrm>
          <a:prstGeom prst="rect">
            <a:avLst/>
          </a:prstGeom>
          <a:noFill/>
          <a:effectLst/>
        </p:spPr>
        <p:txBody>
          <a:bodyPr wrap="square" rtlCol="0">
            <a:spAutoFit/>
            <a:scene3d>
              <a:camera prst="orthographicFront"/>
              <a:lightRig rig="threePt" dir="t"/>
            </a:scene3d>
          </a:bodyPr>
          <a:p>
            <a:pPr>
              <a:lnSpc>
                <a:spcPct val="130000"/>
              </a:lnSpc>
            </a:pP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学完本高级课程未加薪</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5k</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，全额退费</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9"/>
                                        </p:tgtEl>
                                      </p:cBhvr>
                                    </p:animEffect>
                                    <p:animScale>
                                      <p:cBhvr>
                                        <p:cTn id="51" dur="250" autoRev="1" fill="hold"/>
                                        <p:tgtEl>
                                          <p:spTgt spid="9"/>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4" grpId="0"/>
      <p:bldP spid="5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42"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txBox="1"/>
          <p:nvPr/>
        </p:nvSpPr>
        <p:spPr>
          <a:xfrm>
            <a:off x="188783" y="218"/>
            <a:ext cx="2621280" cy="829945"/>
          </a:xfrm>
          <a:prstGeom prst="rect">
            <a:avLst/>
          </a:prstGeom>
          <a:noFill/>
        </p:spPr>
        <p:txBody>
          <a:bodyPr wrap="none" rtlCol="0">
            <a:spAutoFit/>
          </a:bodyPr>
          <a:p>
            <a:r>
              <a:rPr lang="zh-CN" altLang="en-US" sz="4800" dirty="0">
                <a:solidFill>
                  <a:srgbClr val="EB5F56"/>
                </a:solidFill>
                <a:latin typeface="微软雅黑" panose="020B0503020204020204" pitchFamily="34" charset="-122"/>
                <a:ea typeface="微软雅黑" panose="020B0503020204020204" pitchFamily="34" charset="-122"/>
              </a:rPr>
              <a:t>联系我们</a:t>
            </a:r>
            <a:endParaRPr lang="zh-CN" altLang="en-US" sz="4800" dirty="0">
              <a:solidFill>
                <a:srgbClr val="EB5F56"/>
              </a:solidFill>
              <a:latin typeface="微软雅黑" panose="020B0503020204020204" pitchFamily="34" charset="-122"/>
              <a:ea typeface="微软雅黑" panose="020B0503020204020204" pitchFamily="34" charset="-122"/>
            </a:endParaRPr>
          </a:p>
        </p:txBody>
      </p:sp>
      <p:sp>
        <p:nvSpPr>
          <p:cNvPr id="6" name="FLYING IMPRESSION FID FEIZHAO    qq:1964271550"/>
          <p:cNvSpPr txBox="1"/>
          <p:nvPr/>
        </p:nvSpPr>
        <p:spPr>
          <a:xfrm>
            <a:off x="4281170" y="4910455"/>
            <a:ext cx="3456305" cy="650240"/>
          </a:xfrm>
          <a:prstGeom prst="rect">
            <a:avLst/>
          </a:prstGeom>
          <a:noFill/>
        </p:spPr>
        <p:txBody>
          <a:bodyPr wrap="square" rtlCol="0">
            <a:spAutoFit/>
          </a:bodyPr>
          <a:p>
            <a:pPr algn="ct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叮当老师微信</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叮当老师</a:t>
            </a:r>
            <a:r>
              <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rPr>
              <a:t>QQ:1979846055</a:t>
            </a:r>
            <a:endParaRPr lang="en-US" altLang="zh-CN" sz="1400"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8" name="FLYING IMPRESSION FID FEIZHAO    qq:1964271550"/>
          <p:cNvSpPr txBox="1"/>
          <p:nvPr/>
        </p:nvSpPr>
        <p:spPr>
          <a:xfrm>
            <a:off x="488950" y="6250940"/>
            <a:ext cx="9619615" cy="291465"/>
          </a:xfrm>
          <a:prstGeom prst="rect">
            <a:avLst/>
          </a:prstGeom>
          <a:noFill/>
          <a:effectLst/>
        </p:spPr>
        <p:txBody>
          <a:bodyPr wrap="square" rtlCol="0">
            <a:spAutoFit/>
            <a:scene3d>
              <a:camera prst="orthographicFront"/>
              <a:lightRig rig="threePt" dir="t"/>
            </a:scene3d>
          </a:bodyPr>
          <a:p>
            <a:pPr>
              <a:lnSpc>
                <a:spcPct val="130000"/>
              </a:lnSpc>
            </a:pP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Zee</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老师</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QQ</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321163715</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2" name="图片 1" descr="叮当老师"/>
          <p:cNvPicPr>
            <a:picLocks noChangeAspect="1"/>
          </p:cNvPicPr>
          <p:nvPr/>
        </p:nvPicPr>
        <p:blipFill>
          <a:blip r:embed="rId1"/>
          <a:stretch>
            <a:fillRect/>
          </a:stretch>
        </p:blipFill>
        <p:spPr>
          <a:xfrm>
            <a:off x="4667250" y="2000250"/>
            <a:ext cx="2857500" cy="28575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3" presetClass="entr" presetSubtype="52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ppt_x</p:attrName>
                                        </p:attrNameLst>
                                      </p:cBhvr>
                                      <p:tavLst>
                                        <p:tav tm="0">
                                          <p:val>
                                            <p:fltVal val="0.5"/>
                                          </p:val>
                                        </p:tav>
                                        <p:tav tm="100000">
                                          <p:val>
                                            <p:strVal val="#ppt_x"/>
                                          </p:val>
                                        </p:tav>
                                      </p:tavLst>
                                    </p:anim>
                                    <p:anim calcmode="lin" valueType="num">
                                      <p:cBhvr>
                                        <p:cTn id="15" dur="2000" fill="hold"/>
                                        <p:tgtEl>
                                          <p:spTgt spid="6"/>
                                        </p:tgtEl>
                                        <p:attrNameLst>
                                          <p:attrName>ppt_y</p:attrName>
                                        </p:attrNameLst>
                                      </p:cBhvr>
                                      <p:tavLst>
                                        <p:tav tm="0">
                                          <p:val>
                                            <p:fltVal val="0.5"/>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3" name="FLYING IMPRESSION FID FEIZHAO    qq:1964271550"/>
          <p:cNvSpPr/>
          <p:nvPr/>
        </p:nvSpPr>
        <p:spPr bwMode="auto">
          <a:xfrm flipV="1">
            <a:off x="-2" y="5573201"/>
            <a:ext cx="1254035"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LYING IMPRESSION FID FEIZHAO    qq:1964271550"/>
          <p:cNvSpPr/>
          <p:nvPr/>
        </p:nvSpPr>
        <p:spPr bwMode="auto">
          <a:xfrm flipV="1">
            <a:off x="-2" y="4180860"/>
            <a:ext cx="1254035"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LYING IMPRESSION FID FEIZHAO    qq:1964271550"/>
          <p:cNvSpPr/>
          <p:nvPr/>
        </p:nvSpPr>
        <p:spPr bwMode="auto">
          <a:xfrm flipV="1">
            <a:off x="-2" y="2786598"/>
            <a:ext cx="1254035"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LYING IMPRESSION FID FEIZHAO    qq:1964271550"/>
          <p:cNvSpPr/>
          <p:nvPr/>
        </p:nvSpPr>
        <p:spPr bwMode="auto">
          <a:xfrm flipV="1">
            <a:off x="-2" y="1392337"/>
            <a:ext cx="1254035"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flipV="1">
            <a:off x="-2" y="0"/>
            <a:ext cx="1254035"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flipV="1">
            <a:off x="11826240" y="5573201"/>
            <a:ext cx="365760"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flipV="1">
            <a:off x="11826240" y="4180860"/>
            <a:ext cx="365760"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flipV="1">
            <a:off x="11826240" y="2786598"/>
            <a:ext cx="365760"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11826240" y="1392337"/>
            <a:ext cx="365760"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11826240" y="0"/>
            <a:ext cx="365760"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txBox="1"/>
          <p:nvPr/>
        </p:nvSpPr>
        <p:spPr>
          <a:xfrm>
            <a:off x="1254313" y="218"/>
            <a:ext cx="7417435" cy="829945"/>
          </a:xfrm>
          <a:prstGeom prst="rect">
            <a:avLst/>
          </a:prstGeom>
          <a:noFill/>
        </p:spPr>
        <p:txBody>
          <a:bodyPr wrap="none" rtlCol="0">
            <a:spAutoFit/>
          </a:bodyPr>
          <a:lstStyle/>
          <a:p>
            <a:r>
              <a:rPr lang="zh-CN" sz="4800" dirty="0">
                <a:solidFill>
                  <a:srgbClr val="EB5F56"/>
                </a:solidFill>
                <a:latin typeface="微软雅黑" panose="020B0503020204020204" pitchFamily="34" charset="-122"/>
                <a:ea typeface="微软雅黑" panose="020B0503020204020204" pitchFamily="34" charset="-122"/>
              </a:rPr>
              <a:t>码牛学院</a:t>
            </a:r>
            <a:r>
              <a:rPr lang="en-US" altLang="zh-CN" sz="4800" dirty="0">
                <a:solidFill>
                  <a:srgbClr val="EB5F56"/>
                </a:solidFill>
                <a:latin typeface="微软雅黑" panose="020B0503020204020204" pitchFamily="34" charset="-122"/>
                <a:ea typeface="微软雅黑" panose="020B0503020204020204" pitchFamily="34" charset="-122"/>
              </a:rPr>
              <a:t>Android</a:t>
            </a:r>
            <a:r>
              <a:rPr lang="zh-CN" sz="4800" dirty="0">
                <a:solidFill>
                  <a:srgbClr val="EB5F56"/>
                </a:solidFill>
                <a:latin typeface="微软雅黑" panose="020B0503020204020204" pitchFamily="34" charset="-122"/>
                <a:ea typeface="微软雅黑" panose="020B0503020204020204" pitchFamily="34" charset="-122"/>
              </a:rPr>
              <a:t>讲师介绍</a:t>
            </a:r>
            <a:endParaRPr lang="zh-CN" sz="4800" dirty="0">
              <a:solidFill>
                <a:srgbClr val="EB5F56"/>
              </a:solidFill>
              <a:latin typeface="微软雅黑" panose="020B0503020204020204" pitchFamily="34" charset="-122"/>
              <a:ea typeface="微软雅黑" panose="020B0503020204020204" pitchFamily="34" charset="-122"/>
            </a:endParaRPr>
          </a:p>
        </p:txBody>
      </p:sp>
      <p:pic>
        <p:nvPicPr>
          <p:cNvPr id="2" name="图片 1" descr="david"/>
          <p:cNvPicPr>
            <a:picLocks noChangeAspect="1"/>
          </p:cNvPicPr>
          <p:nvPr/>
        </p:nvPicPr>
        <p:blipFill>
          <a:blip r:embed="rId1"/>
          <a:stretch>
            <a:fillRect/>
          </a:stretch>
        </p:blipFill>
        <p:spPr>
          <a:xfrm>
            <a:off x="2286635" y="1179830"/>
            <a:ext cx="2023110" cy="1718945"/>
          </a:xfrm>
          <a:prstGeom prst="rect">
            <a:avLst/>
          </a:prstGeom>
        </p:spPr>
      </p:pic>
      <p:sp>
        <p:nvSpPr>
          <p:cNvPr id="5" name="文本框 4"/>
          <p:cNvSpPr txBox="1"/>
          <p:nvPr/>
        </p:nvSpPr>
        <p:spPr>
          <a:xfrm>
            <a:off x="2239010" y="3136900"/>
            <a:ext cx="2351405" cy="3082290"/>
          </a:xfrm>
          <a:prstGeom prst="rect">
            <a:avLst/>
          </a:prstGeom>
          <a:noFill/>
        </p:spPr>
        <p:txBody>
          <a:bodyPr wrap="square" rtlCol="0">
            <a:spAutoFit/>
          </a:bodyPr>
          <a:p>
            <a:pPr algn="l">
              <a:lnSpc>
                <a:spcPct val="140000"/>
              </a:lnSpc>
            </a:pPr>
            <a:r>
              <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  David </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复旦大学工程硕士，</a:t>
            </a:r>
            <a:r>
              <a:rPr lang="zh-CN"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原</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Oppo</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资深研发工程师，网易特邀</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讲师，</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专注技术十年，产品控、代码控，拥有丰富的项目经验，主持研发了多个成功上线的大型互联网项目。热爱互联网，热衷于各种Android底层技术，精通NDK  架构和前端开发，擅长移动互联网高并发、可维护性架构设计，有丰富的实战经验。愿意和他人分享自己对技术的理解和感悟，讲课逻辑清晰，生动幽默</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t>
            </a:r>
            <a:endParaRPr lang="en-US" altLang="zh-CN" sz="12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p:txBody>
      </p:sp>
      <p:sp>
        <p:nvSpPr>
          <p:cNvPr id="6" name="文本框 5"/>
          <p:cNvSpPr txBox="1"/>
          <p:nvPr/>
        </p:nvSpPr>
        <p:spPr>
          <a:xfrm>
            <a:off x="8562340" y="3131820"/>
            <a:ext cx="2351405" cy="2312670"/>
          </a:xfrm>
          <a:prstGeom prst="rect">
            <a:avLst/>
          </a:prstGeom>
          <a:noFill/>
        </p:spPr>
        <p:txBody>
          <a:bodyPr wrap="square" rtlCol="0">
            <a:spAutoFit/>
          </a:bodyPr>
          <a:p>
            <a:pPr algn="l">
              <a:lnSpc>
                <a:spcPct val="140000"/>
              </a:lnSpc>
            </a:pPr>
            <a:r>
              <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  River</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《Android开发入门与实战第二版》作者之一</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，《NFC：Arduino、Android与PhoneGap近场通信》译者，国内首批</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开发，曾任职于银联，华夏幸福等知名公司，擅长项目重构，架构，以及性能优化，拥有多年的项目开发以及管理经验，原网易特邀</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讲师。授课风格幽默风趣，有激情，注重站在学员的角度考虑问题。</a:t>
            </a:r>
            <a:endPar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p:txBody>
      </p:sp>
      <p:pic>
        <p:nvPicPr>
          <p:cNvPr id="9" name="图片 8" descr="river"/>
          <p:cNvPicPr>
            <a:picLocks noChangeAspect="1"/>
          </p:cNvPicPr>
          <p:nvPr/>
        </p:nvPicPr>
        <p:blipFill>
          <a:blip r:embed="rId2"/>
          <a:stretch>
            <a:fillRect/>
          </a:stretch>
        </p:blipFill>
        <p:spPr>
          <a:xfrm>
            <a:off x="8562340" y="1178560"/>
            <a:ext cx="2284095" cy="1711960"/>
          </a:xfrm>
          <a:prstGeom prst="rect">
            <a:avLst/>
          </a:prstGeom>
        </p:spPr>
      </p:pic>
      <p:sp>
        <p:nvSpPr>
          <p:cNvPr id="11" name="文本框 10"/>
          <p:cNvSpPr txBox="1"/>
          <p:nvPr/>
        </p:nvSpPr>
        <p:spPr>
          <a:xfrm>
            <a:off x="5420995" y="3131820"/>
            <a:ext cx="2351405" cy="1974215"/>
          </a:xfrm>
          <a:prstGeom prst="rect">
            <a:avLst/>
          </a:prstGeom>
          <a:noFill/>
        </p:spPr>
        <p:txBody>
          <a:bodyPr wrap="square" rtlCol="0">
            <a:spAutoFit/>
          </a:bodyPr>
          <a:p>
            <a:pPr algn="l">
              <a:lnSpc>
                <a:spcPct val="140000"/>
              </a:lnSpc>
            </a:pPr>
            <a:r>
              <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  Zee </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中南大学计算机信息专业毕业，前新浪架构师，58同城项目负责人。8年Android行业从业经验，</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丰富的项目研发以及管理经验</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原</a:t>
            </a:r>
            <a:r>
              <a:rPr lang="en-US" altLang="zh-CN"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网易特邀Android讲师，对架构方面有深入的研究。</a:t>
            </a:r>
            <a:r>
              <a:rPr lang="zh-CN" altLang="en-US" sz="10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rPr>
              <a:t>授课激情有活力，能耐心帮助学员解决项目中遇到的问题。</a:t>
            </a:r>
            <a:endParaRPr lang="en-US" altLang="zh-CN" sz="12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600" dirty="0">
              <a:solidFill>
                <a:schemeClr val="tx1">
                  <a:lumMod val="65000"/>
                  <a:lumOff val="35000"/>
                </a:schemeClr>
              </a:solidFill>
              <a:latin typeface="思源黑体 CN Normal" panose="020B0400000000000000" charset="-122"/>
              <a:ea typeface="思源黑体 CN Normal" panose="020B0400000000000000" charset="-122"/>
              <a:sym typeface="方正姚体" panose="02010601030101010101" pitchFamily="2" charset="-122"/>
            </a:endParaRPr>
          </a:p>
        </p:txBody>
      </p:sp>
      <p:pic>
        <p:nvPicPr>
          <p:cNvPr id="12" name="图片 11"/>
          <p:cNvPicPr>
            <a:picLocks noChangeAspect="1"/>
          </p:cNvPicPr>
          <p:nvPr/>
        </p:nvPicPr>
        <p:blipFill>
          <a:blip r:embed="rId3"/>
          <a:stretch>
            <a:fillRect/>
          </a:stretch>
        </p:blipFill>
        <p:spPr>
          <a:xfrm>
            <a:off x="5622290" y="1180465"/>
            <a:ext cx="1868170" cy="1718945"/>
          </a:xfrm>
          <a:prstGeom prst="rect">
            <a:avLst/>
          </a:prstGeom>
        </p:spPr>
      </p:pic>
      <p:sp>
        <p:nvSpPr>
          <p:cNvPr id="8" name="FLYING IMPRESSION FID FEIZHAO    qq:1964271550"/>
          <p:cNvSpPr txBox="1"/>
          <p:nvPr/>
        </p:nvSpPr>
        <p:spPr>
          <a:xfrm>
            <a:off x="1434465" y="6491605"/>
            <a:ext cx="9619615" cy="291465"/>
          </a:xfrm>
          <a:prstGeom prst="rect">
            <a:avLst/>
          </a:prstGeom>
          <a:noFill/>
          <a:effectLst/>
        </p:spPr>
        <p:txBody>
          <a:bodyPr wrap="square" rtlCol="0">
            <a:spAutoFit/>
            <a:scene3d>
              <a:camera prst="orthographicFront"/>
              <a:lightRig rig="threePt" dir="t"/>
            </a:scene3d>
          </a:bodyPr>
          <a:p>
            <a:pPr>
              <a:lnSpc>
                <a:spcPct val="130000"/>
              </a:lnSpc>
            </a:pP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Zee</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老师</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QQ</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：321163715</a:t>
            </a:r>
            <a:endPar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LYING IMPRESSION FID FEIZHAO    qq:1964271550"/>
          <p:cNvSpPr txBox="1"/>
          <p:nvPr>
            <p:custDataLst>
              <p:tags r:id="rId1"/>
            </p:custDataLst>
          </p:nvPr>
        </p:nvSpPr>
        <p:spPr>
          <a:xfrm>
            <a:off x="4423307" y="2707329"/>
            <a:ext cx="5433646" cy="1015663"/>
          </a:xfrm>
          <a:prstGeom prst="rect">
            <a:avLst/>
          </a:prstGeom>
          <a:noFill/>
        </p:spPr>
        <p:txBody>
          <a:bodyPr wrap="square" rtlCol="0">
            <a:spAutoFit/>
          </a:bodyPr>
          <a:lstStyle/>
          <a:p>
            <a:r>
              <a:rPr lang="en-US" altLang="zh-CN" sz="6000" dirty="0">
                <a:solidFill>
                  <a:srgbClr val="EB5F56"/>
                </a:solidFill>
                <a:latin typeface="微软雅黑" panose="020B0503020204020204" pitchFamily="34" charset="-122"/>
                <a:ea typeface="微软雅黑" panose="020B0503020204020204" pitchFamily="34" charset="-122"/>
              </a:rPr>
              <a:t>THANK</a:t>
            </a:r>
            <a:r>
              <a:rPr lang="en-US" altLang="zh-CN" sz="6000" dirty="0">
                <a:solidFill>
                  <a:srgbClr val="309060"/>
                </a:solidFill>
                <a:latin typeface="微软雅黑" panose="020B0503020204020204" pitchFamily="34" charset="-122"/>
                <a:ea typeface="微软雅黑" panose="020B0503020204020204" pitchFamily="34" charset="-122"/>
              </a:rPr>
              <a:t> </a:t>
            </a:r>
            <a:r>
              <a:rPr lang="en-US" altLang="zh-CN" sz="6000" dirty="0">
                <a:solidFill>
                  <a:srgbClr val="364555"/>
                </a:solidFill>
                <a:latin typeface="微软雅黑" panose="020B0503020204020204" pitchFamily="34" charset="-122"/>
                <a:ea typeface="微软雅黑" panose="020B0503020204020204" pitchFamily="34" charset="-122"/>
              </a:rPr>
              <a:t>YOU</a:t>
            </a:r>
            <a:endParaRPr lang="zh-CN" altLang="en-US" sz="6000"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404892" y="3722779"/>
            <a:ext cx="4644156" cy="284480"/>
          </a:xfrm>
          <a:prstGeom prst="rect">
            <a:avLst/>
          </a:prstGeom>
          <a:noFill/>
        </p:spPr>
        <p:txBody>
          <a:bodyPr wrap="square" rtlCol="0">
            <a:spAutoFit/>
          </a:bodyPr>
          <a:lstStyle/>
          <a:p>
            <a:pPr>
              <a:lnSpc>
                <a:spcPct val="12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050"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3"/>
          <a:stretch>
            <a:fillRect/>
          </a:stretch>
        </p:blipFill>
        <p:spPr>
          <a:xfrm>
            <a:off x="1851660" y="2153285"/>
            <a:ext cx="2336800" cy="233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2644775" y="1870710"/>
            <a:ext cx="7426960" cy="1014730"/>
          </a:xfrm>
          <a:prstGeom prst="rect">
            <a:avLst/>
          </a:prstGeom>
          <a:noFill/>
        </p:spPr>
        <p:txBody>
          <a:bodyPr wrap="square" rtlCol="0">
            <a:spAutoFit/>
          </a:bodyPr>
          <a:lstStyle/>
          <a:p>
            <a:r>
              <a:rPr lang="zh-CN" sz="3200" b="1" dirty="0">
                <a:solidFill>
                  <a:srgbClr val="364555"/>
                </a:solidFill>
                <a:latin typeface="微软雅黑" panose="020B0503020204020204" pitchFamily="34" charset="-122"/>
                <a:ea typeface="微软雅黑" panose="020B0503020204020204" pitchFamily="34" charset="-122"/>
              </a:rPr>
              <a:t>破解组件化开发的核心密码</a:t>
            </a:r>
            <a:endParaRPr lang="zh-CN" sz="3200" b="1" dirty="0">
              <a:solidFill>
                <a:srgbClr val="364555"/>
              </a:solidFill>
              <a:latin typeface="微软雅黑" panose="020B0503020204020204" pitchFamily="34" charset="-122"/>
              <a:ea typeface="微软雅黑" panose="020B0503020204020204" pitchFamily="34" charset="-122"/>
            </a:endParaRPr>
          </a:p>
          <a:p>
            <a:r>
              <a:rPr lang="zh-CN" altLang="en-US" sz="2800" b="1" dirty="0">
                <a:solidFill>
                  <a:srgbClr val="364555"/>
                </a:solidFill>
                <a:latin typeface="微软雅黑" panose="020B0503020204020204" pitchFamily="34" charset="-122"/>
                <a:ea typeface="微软雅黑" panose="020B0503020204020204" pitchFamily="34" charset="-122"/>
                <a:sym typeface="+mn-ea"/>
              </a:rPr>
              <a:t>窥探阿里</a:t>
            </a:r>
            <a:r>
              <a:rPr lang="en-US" altLang="zh-CN" sz="2800" b="1" dirty="0">
                <a:solidFill>
                  <a:srgbClr val="364555"/>
                </a:solidFill>
                <a:latin typeface="微软雅黑" panose="020B0503020204020204" pitchFamily="34" charset="-122"/>
                <a:ea typeface="微软雅黑" panose="020B0503020204020204" pitchFamily="34" charset="-122"/>
                <a:sym typeface="+mn-ea"/>
              </a:rPr>
              <a:t>ARouter</a:t>
            </a:r>
            <a:r>
              <a:rPr lang="zh-CN" altLang="en-US" sz="2800" b="1" dirty="0">
                <a:solidFill>
                  <a:srgbClr val="364555"/>
                </a:solidFill>
                <a:latin typeface="微软雅黑" panose="020B0503020204020204" pitchFamily="34" charset="-122"/>
                <a:ea typeface="微软雅黑" panose="020B0503020204020204" pitchFamily="34" charset="-122"/>
                <a:sym typeface="+mn-ea"/>
              </a:rPr>
              <a:t>组件化</a:t>
            </a:r>
            <a:r>
              <a:rPr lang="zh-CN" altLang="en-US" sz="2800" b="1" dirty="0">
                <a:solidFill>
                  <a:srgbClr val="364555"/>
                </a:solidFill>
                <a:latin typeface="微软雅黑" panose="020B0503020204020204" pitchFamily="34" charset="-122"/>
                <a:ea typeface="微软雅黑" panose="020B0503020204020204" pitchFamily="34" charset="-122"/>
                <a:sym typeface="+mn-ea"/>
              </a:rPr>
              <a:t>路由框架的原理</a:t>
            </a:r>
            <a:endParaRPr lang="zh-CN" altLang="en-US" sz="2800" b="1" dirty="0">
              <a:solidFill>
                <a:srgbClr val="364555"/>
              </a:solidFill>
              <a:latin typeface="微软雅黑" panose="020B0503020204020204" pitchFamily="34" charset="-122"/>
              <a:ea typeface="微软雅黑" panose="020B0503020204020204" pitchFamily="34" charset="-122"/>
              <a:sym typeface="+mn-ea"/>
            </a:endParaRPr>
          </a:p>
        </p:txBody>
      </p:sp>
      <p:sp>
        <p:nvSpPr>
          <p:cNvPr id="64" name="FLYING IMPRESSION FID FEIZHAO    qq:1964271550"/>
          <p:cNvSpPr txBox="1"/>
          <p:nvPr>
            <p:custDataLst>
              <p:tags r:id="rId2"/>
            </p:custDataLst>
          </p:nvPr>
        </p:nvSpPr>
        <p:spPr>
          <a:xfrm>
            <a:off x="9902825" y="5870575"/>
            <a:ext cx="209677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用代码码出牛逼人生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LYING IMPRESSION FID FEIZHAO    qq:1964271550"/>
          <p:cNvSpPr txBox="1"/>
          <p:nvPr/>
        </p:nvSpPr>
        <p:spPr>
          <a:xfrm>
            <a:off x="15428" y="235168"/>
            <a:ext cx="2621280" cy="829945"/>
          </a:xfrm>
          <a:prstGeom prst="rect">
            <a:avLst/>
          </a:prstGeom>
          <a:noFill/>
        </p:spPr>
        <p:txBody>
          <a:bodyPr wrap="none" rtlCol="0">
            <a:spAutoFit/>
          </a:bodyPr>
          <a:p>
            <a:r>
              <a:rPr lang="zh-CN" sz="4800" dirty="0">
                <a:solidFill>
                  <a:srgbClr val="EB5F56"/>
                </a:solidFill>
                <a:latin typeface="微软雅黑" panose="020B0503020204020204" pitchFamily="34" charset="-122"/>
                <a:ea typeface="微软雅黑" panose="020B0503020204020204" pitchFamily="34" charset="-122"/>
              </a:rPr>
              <a:t>今晚课题</a:t>
            </a:r>
            <a:endParaRPr lang="zh-CN" sz="4800" dirty="0">
              <a:solidFill>
                <a:srgbClr val="EB5F5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684780" y="4631690"/>
            <a:ext cx="2152650" cy="306705"/>
          </a:xfrm>
          <a:prstGeom prst="rect">
            <a:avLst/>
          </a:prstGeom>
          <a:noFill/>
        </p:spPr>
        <p:txBody>
          <a:bodyPr wrap="none" rtlCol="0">
            <a:spAutoFit/>
          </a:bodyPr>
          <a:p>
            <a:r>
              <a:rPr lang="zh-CN" altLang="en-US" sz="1400" b="1"/>
              <a:t>视频资料加叮当老师微信</a:t>
            </a:r>
            <a:endParaRPr lang="zh-CN" altLang="en-US" sz="1400" b="1"/>
          </a:p>
        </p:txBody>
      </p:sp>
      <p:pic>
        <p:nvPicPr>
          <p:cNvPr id="5" name="图片 4" descr="叮当老师"/>
          <p:cNvPicPr>
            <a:picLocks noChangeAspect="1"/>
          </p:cNvPicPr>
          <p:nvPr/>
        </p:nvPicPr>
        <p:blipFill>
          <a:blip r:embed="rId3"/>
          <a:stretch>
            <a:fillRect/>
          </a:stretch>
        </p:blipFill>
        <p:spPr>
          <a:xfrm>
            <a:off x="2770505" y="2885440"/>
            <a:ext cx="1688465" cy="16884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62" grpId="1"/>
      <p:bldP spid="64"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YING IMPRESSION FID FEIZHAO    qq:1964271550"/>
          <p:cNvSpPr/>
          <p:nvPr/>
        </p:nvSpPr>
        <p:spPr bwMode="auto">
          <a:xfrm>
            <a:off x="9729012" y="0"/>
            <a:ext cx="2462989" cy="1750423"/>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302144" y="0"/>
            <a:ext cx="2462989" cy="1750423"/>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877973" y="0"/>
            <a:ext cx="2433493" cy="1750423"/>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26863" y="0"/>
            <a:ext cx="2462989" cy="1750423"/>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0"/>
            <a:ext cx="2462989" cy="175042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LYING IMPRESSION FID FEIZHAO    qq:1964271550"/>
          <p:cNvSpPr>
            <a:spLocks noChangeArrowheads="1"/>
          </p:cNvSpPr>
          <p:nvPr/>
        </p:nvSpPr>
        <p:spPr bwMode="auto">
          <a:xfrm>
            <a:off x="5350155" y="336602"/>
            <a:ext cx="1491690" cy="1077218"/>
          </a:xfrm>
          <a:prstGeom prst="rect">
            <a:avLst/>
          </a:prstGeom>
          <a:noFill/>
        </p:spPr>
        <p:txBody>
          <a:bodyPr wrap="none">
            <a:spAutoFit/>
          </a:bodyPr>
          <a:lstStyle/>
          <a:p>
            <a:pPr algn="ctr">
              <a:spcBef>
                <a:spcPct val="0"/>
              </a:spcBef>
            </a:pPr>
            <a:r>
              <a:rPr lang="zh-CN" altLang="en-US" sz="4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 录</a:t>
            </a:r>
            <a:endParaRPr lang="en-US" altLang="zh-CN" sz="4400"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spcBef>
                <a:spcPct val="0"/>
              </a:spcBef>
            </a:pPr>
            <a:r>
              <a:rPr lang="en-US" altLang="zh-CN" dirty="0">
                <a:solidFill>
                  <a:schemeClr val="bg1"/>
                </a:solidFill>
                <a:latin typeface="微软雅黑" panose="020B0503020204020204" pitchFamily="34" charset="-122"/>
                <a:ea typeface="微软雅黑" panose="020B0503020204020204" pitchFamily="34" charset="-122"/>
              </a:rPr>
              <a:t>COMPANY</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FLYING IMPRESSION FID FEIZHAO    qq:1964271550"/>
          <p:cNvSpPr/>
          <p:nvPr/>
        </p:nvSpPr>
        <p:spPr bwMode="auto">
          <a:xfrm>
            <a:off x="0" y="6728342"/>
            <a:ext cx="2289256" cy="129658"/>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LYING IMPRESSION FID FEIZHAO    qq:1964271550"/>
          <p:cNvSpPr/>
          <p:nvPr/>
        </p:nvSpPr>
        <p:spPr bwMode="auto">
          <a:xfrm>
            <a:off x="2470201" y="6728342"/>
            <a:ext cx="2289256" cy="129658"/>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LYING IMPRESSION FID FEIZHAO    qq:1964271550"/>
          <p:cNvSpPr/>
          <p:nvPr/>
        </p:nvSpPr>
        <p:spPr bwMode="auto">
          <a:xfrm>
            <a:off x="4965079" y="6728342"/>
            <a:ext cx="2261840" cy="129658"/>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LYING IMPRESSION FID FEIZHAO    qq:1964271550"/>
          <p:cNvSpPr/>
          <p:nvPr/>
        </p:nvSpPr>
        <p:spPr bwMode="auto">
          <a:xfrm>
            <a:off x="7432540" y="6728342"/>
            <a:ext cx="2289256" cy="129658"/>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LYING IMPRESSION FID FEIZHAO    qq:1964271550"/>
          <p:cNvSpPr/>
          <p:nvPr/>
        </p:nvSpPr>
        <p:spPr bwMode="auto">
          <a:xfrm>
            <a:off x="9902744" y="6728342"/>
            <a:ext cx="2289256" cy="129658"/>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 name="FLYING IMPRESSION FID FEIZHAO    qq:1964271550"/>
          <p:cNvGrpSpPr/>
          <p:nvPr>
            <p:custDataLst>
              <p:tags r:id="rId1"/>
            </p:custDataLst>
          </p:nvPr>
        </p:nvGrpSpPr>
        <p:grpSpPr>
          <a:xfrm>
            <a:off x="2374208" y="2448272"/>
            <a:ext cx="7347585" cy="678574"/>
            <a:chOff x="1878908" y="2616819"/>
            <a:chExt cx="7347585" cy="678574"/>
          </a:xfrm>
        </p:grpSpPr>
        <p:sp>
          <p:nvSpPr>
            <p:cNvPr id="26" name="FLYING IMPRESSION FID FEIZHAO    qq:1964271550"/>
            <p:cNvSpPr>
              <a:spLocks noChangeArrowheads="1"/>
            </p:cNvSpPr>
            <p:nvPr/>
          </p:nvSpPr>
          <p:spPr bwMode="auto">
            <a:xfrm>
              <a:off x="1878908" y="2616819"/>
              <a:ext cx="678574" cy="678574"/>
            </a:xfrm>
            <a:prstGeom prst="roundRect">
              <a:avLst/>
            </a:prstGeom>
            <a:solidFill>
              <a:srgbClr val="EB5F56"/>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0" name="FLYING IMPRESSION FID FEIZHAO    qq:1964271550"/>
            <p:cNvSpPr txBox="1"/>
            <p:nvPr/>
          </p:nvSpPr>
          <p:spPr>
            <a:xfrm>
              <a:off x="2633288" y="2724134"/>
              <a:ext cx="6593205" cy="460375"/>
            </a:xfrm>
            <a:prstGeom prst="rect">
              <a:avLst/>
            </a:prstGeom>
            <a:noFill/>
          </p:spPr>
          <p:txBody>
            <a:bodyPr wrap="square" rtlCol="0">
              <a:spAutoFit/>
            </a:bodyPr>
            <a:lstStyle/>
            <a:p>
              <a:r>
                <a:rPr lang="zh-CN" altLang="en-US" sz="2400" dirty="0">
                  <a:solidFill>
                    <a:srgbClr val="EB5F56"/>
                  </a:solidFill>
                  <a:latin typeface="微软雅黑" panose="020B0503020204020204" pitchFamily="34" charset="-122"/>
                  <a:ea typeface="微软雅黑" panose="020B0503020204020204" pitchFamily="34" charset="-122"/>
                </a:rPr>
                <a:t>什么是组件化？为什么要去将项目组件化开发</a:t>
              </a:r>
              <a:endParaRPr lang="zh-CN" altLang="en-US" sz="2400" dirty="0">
                <a:solidFill>
                  <a:srgbClr val="EB5F56"/>
                </a:solidFill>
                <a:latin typeface="微软雅黑" panose="020B0503020204020204" pitchFamily="34" charset="-122"/>
                <a:ea typeface="微软雅黑" panose="020B0503020204020204" pitchFamily="34" charset="-122"/>
              </a:endParaRPr>
            </a:p>
          </p:txBody>
        </p:sp>
      </p:grpSp>
      <p:grpSp>
        <p:nvGrpSpPr>
          <p:cNvPr id="33" name="FLYING IMPRESSION FID FEIZHAO    qq:1964271550"/>
          <p:cNvGrpSpPr/>
          <p:nvPr>
            <p:custDataLst>
              <p:tags r:id="rId2"/>
            </p:custDataLst>
          </p:nvPr>
        </p:nvGrpSpPr>
        <p:grpSpPr>
          <a:xfrm>
            <a:off x="2374208" y="4351932"/>
            <a:ext cx="5347335" cy="678574"/>
            <a:chOff x="1878908" y="4239809"/>
            <a:chExt cx="5347335" cy="678574"/>
          </a:xfrm>
        </p:grpSpPr>
        <p:sp>
          <p:nvSpPr>
            <p:cNvPr id="35" name="FLYING IMPRESSION FID FEIZHAO    qq:1964271550"/>
            <p:cNvSpPr>
              <a:spLocks noChangeArrowheads="1"/>
            </p:cNvSpPr>
            <p:nvPr/>
          </p:nvSpPr>
          <p:spPr bwMode="auto">
            <a:xfrm>
              <a:off x="1878908" y="4239809"/>
              <a:ext cx="678574" cy="678574"/>
            </a:xfrm>
            <a:prstGeom prst="roundRect">
              <a:avLst/>
            </a:prstGeom>
            <a:solidFill>
              <a:srgbClr val="364555"/>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2" name="FLYING IMPRESSION FID FEIZHAO    qq:1964271550"/>
            <p:cNvSpPr txBox="1"/>
            <p:nvPr/>
          </p:nvSpPr>
          <p:spPr>
            <a:xfrm>
              <a:off x="2633288" y="4330614"/>
              <a:ext cx="4592955" cy="460375"/>
            </a:xfrm>
            <a:prstGeom prst="rect">
              <a:avLst/>
            </a:prstGeom>
            <a:noFill/>
          </p:spPr>
          <p:txBody>
            <a:bodyPr wrap="square" rtlCol="0">
              <a:spAutoFit/>
            </a:bodyPr>
            <a:lstStyle/>
            <a:p>
              <a:r>
                <a:rPr lang="zh-CN" altLang="en-US" sz="2400" dirty="0">
                  <a:solidFill>
                    <a:srgbClr val="364555"/>
                  </a:solidFill>
                  <a:latin typeface="微软雅黑" panose="020B0503020204020204" pitchFamily="34" charset="-122"/>
                  <a:ea typeface="微软雅黑" panose="020B0503020204020204" pitchFamily="34" charset="-122"/>
                </a:rPr>
                <a:t>阿里ARouter框架的原理解析</a:t>
              </a:r>
              <a:endParaRPr lang="zh-CN" altLang="en-US" sz="2400" dirty="0">
                <a:solidFill>
                  <a:srgbClr val="364555"/>
                </a:solidFill>
                <a:latin typeface="微软雅黑" panose="020B0503020204020204" pitchFamily="34" charset="-122"/>
                <a:ea typeface="微软雅黑" panose="020B0503020204020204" pitchFamily="34" charset="-122"/>
              </a:endParaRPr>
            </a:p>
          </p:txBody>
        </p:sp>
      </p:grpSp>
      <p:grpSp>
        <p:nvGrpSpPr>
          <p:cNvPr id="43" name="FLYING IMPRESSION FID FEIZHAO    qq:1964271550"/>
          <p:cNvGrpSpPr/>
          <p:nvPr>
            <p:custDataLst>
              <p:tags r:id="rId3"/>
            </p:custDataLst>
          </p:nvPr>
        </p:nvGrpSpPr>
        <p:grpSpPr>
          <a:xfrm>
            <a:off x="2373995" y="3399502"/>
            <a:ext cx="5816600" cy="678574"/>
            <a:chOff x="7196185" y="2616819"/>
            <a:chExt cx="5816600" cy="678574"/>
          </a:xfrm>
        </p:grpSpPr>
        <p:sp>
          <p:nvSpPr>
            <p:cNvPr id="44" name="FLYING IMPRESSION FID FEIZHAO    qq:1964271550"/>
            <p:cNvSpPr>
              <a:spLocks noChangeArrowheads="1"/>
            </p:cNvSpPr>
            <p:nvPr/>
          </p:nvSpPr>
          <p:spPr bwMode="auto">
            <a:xfrm>
              <a:off x="7196185" y="2616819"/>
              <a:ext cx="678574" cy="678574"/>
            </a:xfrm>
            <a:prstGeom prst="roundRect">
              <a:avLst/>
            </a:prstGeom>
            <a:solidFill>
              <a:srgbClr val="FCB0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FLYING IMPRESSION FID FEIZHAO    qq:1964271550"/>
            <p:cNvSpPr txBox="1"/>
            <p:nvPr/>
          </p:nvSpPr>
          <p:spPr>
            <a:xfrm>
              <a:off x="7950565" y="2724134"/>
              <a:ext cx="5062220" cy="460375"/>
            </a:xfrm>
            <a:prstGeom prst="rect">
              <a:avLst/>
            </a:prstGeom>
            <a:noFill/>
          </p:spPr>
          <p:txBody>
            <a:bodyPr wrap="square" rtlCol="0">
              <a:spAutoFit/>
            </a:bodyPr>
            <a:lstStyle/>
            <a:p>
              <a:r>
                <a:rPr lang="zh-CN" sz="2400" dirty="0">
                  <a:solidFill>
                    <a:srgbClr val="FCB030"/>
                  </a:solidFill>
                  <a:latin typeface="微软雅黑" panose="020B0503020204020204" pitchFamily="34" charset="-122"/>
                  <a:ea typeface="微软雅黑" panose="020B0503020204020204" pitchFamily="34" charset="-122"/>
                </a:rPr>
                <a:t>组件化开发中路由框架究竟是什么？</a:t>
              </a:r>
              <a:endParaRPr lang="zh-CN" sz="2400" dirty="0">
                <a:solidFill>
                  <a:srgbClr val="FCB030"/>
                </a:solidFill>
                <a:latin typeface="微软雅黑" panose="020B0503020204020204" pitchFamily="34" charset="-122"/>
                <a:ea typeface="微软雅黑" panose="020B0503020204020204" pitchFamily="34" charset="-122"/>
              </a:endParaRPr>
            </a:p>
          </p:txBody>
        </p:sp>
      </p:grpSp>
      <p:grpSp>
        <p:nvGrpSpPr>
          <p:cNvPr id="46" name="FLYING IMPRESSION FID FEIZHAO    qq:1964271550"/>
          <p:cNvGrpSpPr/>
          <p:nvPr>
            <p:custDataLst>
              <p:tags r:id="rId4"/>
            </p:custDataLst>
          </p:nvPr>
        </p:nvGrpSpPr>
        <p:grpSpPr>
          <a:xfrm>
            <a:off x="2373995" y="5306337"/>
            <a:ext cx="5500370" cy="678574"/>
            <a:chOff x="7196185" y="4239809"/>
            <a:chExt cx="5500370" cy="678574"/>
          </a:xfrm>
        </p:grpSpPr>
        <p:sp>
          <p:nvSpPr>
            <p:cNvPr id="47" name="FLYING IMPRESSION FID FEIZHAO    qq:1964271550"/>
            <p:cNvSpPr>
              <a:spLocks noChangeArrowheads="1"/>
            </p:cNvSpPr>
            <p:nvPr/>
          </p:nvSpPr>
          <p:spPr bwMode="auto">
            <a:xfrm>
              <a:off x="7196185" y="4239809"/>
              <a:ext cx="678574" cy="678574"/>
            </a:xfrm>
            <a:prstGeom prst="roundRect">
              <a:avLst/>
            </a:prstGeom>
            <a:solidFill>
              <a:srgbClr val="33C3AB"/>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FLYING IMPRESSION FID FEIZHAO    qq:1964271550"/>
            <p:cNvSpPr txBox="1"/>
            <p:nvPr/>
          </p:nvSpPr>
          <p:spPr>
            <a:xfrm>
              <a:off x="7950565" y="4347124"/>
              <a:ext cx="4745990" cy="460375"/>
            </a:xfrm>
            <a:prstGeom prst="rect">
              <a:avLst/>
            </a:prstGeom>
            <a:noFill/>
          </p:spPr>
          <p:txBody>
            <a:bodyPr wrap="square" rtlCol="0">
              <a:spAutoFit/>
            </a:bodyPr>
            <a:lstStyle/>
            <a:p>
              <a:r>
                <a:rPr lang="en-US" altLang="zh-CN" sz="2400" dirty="0">
                  <a:solidFill>
                    <a:srgbClr val="33C3AB"/>
                  </a:solidFill>
                  <a:latin typeface="微软雅黑" panose="020B0503020204020204" pitchFamily="34" charset="-122"/>
                  <a:ea typeface="微软雅黑" panose="020B0503020204020204" pitchFamily="34" charset="-122"/>
                </a:rPr>
                <a:t>APT</a:t>
              </a:r>
              <a:r>
                <a:rPr lang="zh-CN" altLang="en-US" sz="2400" dirty="0">
                  <a:solidFill>
                    <a:srgbClr val="33C3AB"/>
                  </a:solidFill>
                  <a:latin typeface="微软雅黑" panose="020B0503020204020204" pitchFamily="34" charset="-122"/>
                  <a:ea typeface="微软雅黑" panose="020B0503020204020204" pitchFamily="34" charset="-122"/>
                </a:rPr>
                <a:t>技术实现手写Arouter框架</a:t>
              </a:r>
              <a:endParaRPr lang="en-US" altLang="zh-CN" sz="2400" dirty="0">
                <a:solidFill>
                  <a:srgbClr val="33C3A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4*#ppt_w"/>
                                          </p:val>
                                        </p:tav>
                                        <p:tav tm="100000">
                                          <p:val>
                                            <p:strVal val="#ppt_w"/>
                                          </p:val>
                                        </p:tav>
                                      </p:tavLst>
                                    </p:anim>
                                    <p:anim calcmode="lin" valueType="num">
                                      <p:cBhvr>
                                        <p:cTn id="57" dur="500" fill="hold"/>
                                        <p:tgtEl>
                                          <p:spTgt spid="22"/>
                                        </p:tgtEl>
                                        <p:attrNameLst>
                                          <p:attrName>ppt_h</p:attrName>
                                        </p:attrNameLst>
                                      </p:cBhvr>
                                      <p:tavLst>
                                        <p:tav tm="0">
                                          <p:val>
                                            <p:strVal val="4*#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32"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strVal val="4*#ppt_w"/>
                                          </p:val>
                                        </p:tav>
                                        <p:tav tm="100000">
                                          <p:val>
                                            <p:strVal val="#ppt_w"/>
                                          </p:val>
                                        </p:tav>
                                      </p:tavLst>
                                    </p:anim>
                                    <p:anim calcmode="lin" valueType="num">
                                      <p:cBhvr>
                                        <p:cTn id="63" dur="50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32"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strVal val="4*#ppt_w"/>
                                          </p:val>
                                        </p:tav>
                                        <p:tav tm="100000">
                                          <p:val>
                                            <p:strVal val="#ppt_w"/>
                                          </p:val>
                                        </p:tav>
                                      </p:tavLst>
                                    </p:anim>
                                    <p:anim calcmode="lin" valueType="num">
                                      <p:cBhvr>
                                        <p:cTn id="69"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32"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strVal val="4*#ppt_w"/>
                                          </p:val>
                                        </p:tav>
                                        <p:tav tm="100000">
                                          <p:val>
                                            <p:strVal val="#ppt_w"/>
                                          </p:val>
                                        </p:tav>
                                      </p:tavLst>
                                    </p:anim>
                                    <p:anim calcmode="lin" valueType="num">
                                      <p:cBhvr>
                                        <p:cTn id="75" dur="500" fill="hold"/>
                                        <p:tgtEl>
                                          <p:spTgt spid="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7" grpId="0" bldLvl="0" animBg="1"/>
      <p:bldP spid="19" grpId="0"/>
      <p:bldP spid="37" grpId="0" bldLvl="0" animBg="1"/>
      <p:bldP spid="38" grpId="0" bldLvl="0" animBg="1"/>
      <p:bldP spid="39" grpId="0" bldLvl="0" animBg="1"/>
      <p:bldP spid="40" grpId="0" bldLvl="0" animBg="1"/>
      <p:bldP spid="4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38" name="FLYING IMPRESSION FID FEIZHAO    qq:1964271550"/>
          <p:cNvSpPr txBox="1"/>
          <p:nvPr/>
        </p:nvSpPr>
        <p:spPr>
          <a:xfrm>
            <a:off x="5125006" y="261476"/>
            <a:ext cx="1960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什么是组件化？</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40"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 name="图片 7"/>
          <p:cNvPicPr>
            <a:picLocks noChangeAspect="1"/>
          </p:cNvPicPr>
          <p:nvPr/>
        </p:nvPicPr>
        <p:blipFill>
          <a:blip r:embed="rId1"/>
          <a:stretch>
            <a:fillRect/>
          </a:stretch>
        </p:blipFill>
        <p:spPr>
          <a:xfrm>
            <a:off x="1132205" y="991870"/>
            <a:ext cx="10252075" cy="5669915"/>
          </a:xfrm>
          <a:prstGeom prst="rect">
            <a:avLst/>
          </a:prstGeom>
        </p:spPr>
      </p:pic>
      <p:pic>
        <p:nvPicPr>
          <p:cNvPr id="58" name="图片 57" descr="maniulogo"/>
          <p:cNvPicPr>
            <a:picLocks noChangeAspect="1"/>
          </p:cNvPicPr>
          <p:nvPr/>
        </p:nvPicPr>
        <p:blipFill>
          <a:blip r:embed="rId2"/>
          <a:stretch>
            <a:fillRect/>
          </a:stretch>
        </p:blipFill>
        <p:spPr>
          <a:xfrm>
            <a:off x="10289540" y="137160"/>
            <a:ext cx="1595120" cy="5232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2673" y="1763832"/>
            <a:ext cx="3810630" cy="1798835"/>
            <a:chOff x="1412673" y="1763832"/>
            <a:chExt cx="3810630" cy="1798835"/>
          </a:xfrm>
        </p:grpSpPr>
        <p:sp>
          <p:nvSpPr>
            <p:cNvPr id="15" name="FLYING IMPRESSION FID FEIZHAO    qq:1964271550"/>
            <p:cNvSpPr/>
            <p:nvPr/>
          </p:nvSpPr>
          <p:spPr bwMode="auto">
            <a:xfrm>
              <a:off x="1412673" y="2075724"/>
              <a:ext cx="3810630" cy="1486943"/>
            </a:xfrm>
            <a:prstGeom prst="rect">
              <a:avLst/>
            </a:prstGeom>
            <a:noFill/>
            <a:ln w="15875">
              <a:solidFill>
                <a:srgbClr val="FCB030"/>
              </a:solidFill>
              <a:prstDash val="solid"/>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dirty="0">
                <a:solidFill>
                  <a:srgbClr val="F46493"/>
                </a:solidFill>
                <a:latin typeface="微软雅黑" panose="020B0503020204020204" pitchFamily="34" charset="-122"/>
                <a:ea typeface="微软雅黑" panose="020B0503020204020204" pitchFamily="34" charset="-122"/>
              </a:endParaRPr>
            </a:p>
          </p:txBody>
        </p:sp>
        <p:sp>
          <p:nvSpPr>
            <p:cNvPr id="16" name="FLYING IMPRESSION FID FEIZHAO    qq:1964271550"/>
            <p:cNvSpPr/>
            <p:nvPr/>
          </p:nvSpPr>
          <p:spPr>
            <a:xfrm>
              <a:off x="2235525" y="1763832"/>
              <a:ext cx="2164927" cy="623779"/>
            </a:xfrm>
            <a:prstGeom prst="snip2DiagRect">
              <a:avLst/>
            </a:prstGeom>
            <a:solidFill>
              <a:srgbClr val="FCB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8" name="FLYING IMPRESSION FID FEIZHAO    qq:1964271550"/>
            <p:cNvSpPr txBox="1"/>
            <p:nvPr/>
          </p:nvSpPr>
          <p:spPr>
            <a:xfrm>
              <a:off x="2463936" y="1891552"/>
              <a:ext cx="170810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编译速度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9" name="FLYING IMPRESSION FID FEIZHAO    qq:1964271550"/>
            <p:cNvSpPr txBox="1"/>
            <p:nvPr/>
          </p:nvSpPr>
          <p:spPr>
            <a:xfrm>
              <a:off x="1481763" y="2559302"/>
              <a:ext cx="3672450" cy="650240"/>
            </a:xfrm>
            <a:prstGeom prst="rect">
              <a:avLst/>
            </a:prstGeom>
            <a:noFill/>
          </p:spPr>
          <p:txBody>
            <a:bodyPr wrap="square" rtlCol="0">
              <a:spAutoFit/>
            </a:bodyPr>
            <a:lstStyle/>
            <a:p>
              <a:pPr algn="ct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我们可以按需测试单一模块极大的提升了我们的开发速度</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033572" y="1763832"/>
            <a:ext cx="3810630" cy="1798835"/>
            <a:chOff x="7033572" y="1763832"/>
            <a:chExt cx="3810630" cy="1798835"/>
          </a:xfrm>
        </p:grpSpPr>
        <p:sp>
          <p:nvSpPr>
            <p:cNvPr id="17" name="FLYING IMPRESSION FID FEIZHAO    qq:1964271550"/>
            <p:cNvSpPr/>
            <p:nvPr/>
          </p:nvSpPr>
          <p:spPr bwMode="auto">
            <a:xfrm>
              <a:off x="7033572" y="2075724"/>
              <a:ext cx="3810630" cy="1486943"/>
            </a:xfrm>
            <a:prstGeom prst="rect">
              <a:avLst/>
            </a:prstGeom>
            <a:noFill/>
            <a:ln w="15875">
              <a:solidFill>
                <a:srgbClr val="364555"/>
              </a:solidFill>
              <a:prstDash val="solid"/>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dirty="0">
                <a:solidFill>
                  <a:srgbClr val="F46493"/>
                </a:solidFill>
                <a:latin typeface="微软雅黑" panose="020B0503020204020204" pitchFamily="34" charset="-122"/>
                <a:ea typeface="微软雅黑" panose="020B0503020204020204" pitchFamily="34" charset="-122"/>
              </a:endParaRPr>
            </a:p>
          </p:txBody>
        </p:sp>
        <p:sp>
          <p:nvSpPr>
            <p:cNvPr id="18" name="FLYING IMPRESSION FID FEIZHAO    qq:1964271550"/>
            <p:cNvSpPr/>
            <p:nvPr/>
          </p:nvSpPr>
          <p:spPr>
            <a:xfrm>
              <a:off x="7856424" y="1763832"/>
              <a:ext cx="2164927" cy="623779"/>
            </a:xfrm>
            <a:prstGeom prst="snip2DiagRect">
              <a:avLst/>
            </a:prstGeom>
            <a:solidFill>
              <a:srgbClr val="3645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0" name="FLYING IMPRESSION FID FEIZHAO    qq:1964271550"/>
            <p:cNvSpPr txBox="1"/>
            <p:nvPr/>
          </p:nvSpPr>
          <p:spPr>
            <a:xfrm>
              <a:off x="8084835" y="1891552"/>
              <a:ext cx="170810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超级解耦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 name="FLYING IMPRESSION FID FEIZHAO    qq:1964271550"/>
            <p:cNvSpPr txBox="1"/>
            <p:nvPr/>
          </p:nvSpPr>
          <p:spPr>
            <a:xfrm>
              <a:off x="7102662" y="2559302"/>
              <a:ext cx="3672450" cy="650240"/>
            </a:xfrm>
            <a:prstGeom prst="rect">
              <a:avLst/>
            </a:prstGeom>
            <a:noFill/>
          </p:spPr>
          <p:txBody>
            <a:bodyPr wrap="square" rtlCol="0">
              <a:spAutoFit/>
            </a:bodyPr>
            <a:lstStyle/>
            <a:p>
              <a:pPr algn="ctr">
                <a:lnSpc>
                  <a:spcPct val="130000"/>
                </a:lnSpc>
              </a:pPr>
              <a:r>
                <a:rPr lang="en-US" altLang="zh-CN" sz="14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极度的</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降低了</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模块之间的耦合，便于后期维护与更新</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412673" y="4011486"/>
            <a:ext cx="3810630" cy="1798836"/>
            <a:chOff x="1412673" y="4011486"/>
            <a:chExt cx="3810630" cy="1798836"/>
          </a:xfrm>
        </p:grpSpPr>
        <p:sp>
          <p:nvSpPr>
            <p:cNvPr id="19" name="FLYING IMPRESSION FID FEIZHAO    qq:1964271550"/>
            <p:cNvSpPr/>
            <p:nvPr/>
          </p:nvSpPr>
          <p:spPr bwMode="auto">
            <a:xfrm>
              <a:off x="1412673" y="4323379"/>
              <a:ext cx="3810630" cy="1486943"/>
            </a:xfrm>
            <a:prstGeom prst="rect">
              <a:avLst/>
            </a:prstGeom>
            <a:noFill/>
            <a:ln w="15875">
              <a:solidFill>
                <a:srgbClr val="EB5F56"/>
              </a:solidFill>
              <a:prstDash val="solid"/>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dirty="0">
                <a:solidFill>
                  <a:srgbClr val="F46493"/>
                </a:solidFill>
                <a:latin typeface="微软雅黑" panose="020B0503020204020204" pitchFamily="34" charset="-122"/>
                <a:ea typeface="微软雅黑" panose="020B0503020204020204" pitchFamily="34" charset="-122"/>
              </a:endParaRPr>
            </a:p>
          </p:txBody>
        </p:sp>
        <p:sp>
          <p:nvSpPr>
            <p:cNvPr id="25" name="FLYING IMPRESSION FID FEIZHAO    qq:1964271550"/>
            <p:cNvSpPr/>
            <p:nvPr/>
          </p:nvSpPr>
          <p:spPr>
            <a:xfrm>
              <a:off x="2235525" y="4011486"/>
              <a:ext cx="2164927" cy="623779"/>
            </a:xfrm>
            <a:prstGeom prst="snip2DiagRect">
              <a:avLst/>
            </a:prstGeom>
            <a:solidFill>
              <a:srgbClr val="EB5F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3" name="FLYING IMPRESSION FID FEIZHAO    qq:1964271550"/>
            <p:cNvSpPr txBox="1"/>
            <p:nvPr/>
          </p:nvSpPr>
          <p:spPr>
            <a:xfrm>
              <a:off x="2463936" y="4161664"/>
              <a:ext cx="170810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功能重用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 name="FLYING IMPRESSION FID FEIZHAO    qq:1964271550"/>
            <p:cNvSpPr txBox="1"/>
            <p:nvPr/>
          </p:nvSpPr>
          <p:spPr>
            <a:xfrm>
              <a:off x="1481763" y="4829414"/>
              <a:ext cx="3672450" cy="650240"/>
            </a:xfrm>
            <a:prstGeom prst="rect">
              <a:avLst/>
            </a:prstGeom>
            <a:noFill/>
          </p:spPr>
          <p:txBody>
            <a:bodyPr wrap="square" rtlCol="0">
              <a:spAutoFit/>
            </a:bodyPr>
            <a:lstStyle/>
            <a:p>
              <a:pPr algn="ct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某一块的功能在另外的组件化项目中使用只需要单独依赖这一模块即可</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033572" y="4011486"/>
            <a:ext cx="3810630" cy="1798836"/>
            <a:chOff x="7033572" y="4011486"/>
            <a:chExt cx="3810630" cy="1798836"/>
          </a:xfrm>
        </p:grpSpPr>
        <p:sp>
          <p:nvSpPr>
            <p:cNvPr id="26" name="FLYING IMPRESSION FID FEIZHAO    qq:1964271550"/>
            <p:cNvSpPr/>
            <p:nvPr/>
          </p:nvSpPr>
          <p:spPr bwMode="auto">
            <a:xfrm>
              <a:off x="7033572" y="4323379"/>
              <a:ext cx="3810630" cy="1486943"/>
            </a:xfrm>
            <a:prstGeom prst="rect">
              <a:avLst/>
            </a:prstGeom>
            <a:noFill/>
            <a:ln w="15875">
              <a:solidFill>
                <a:srgbClr val="33C3AB"/>
              </a:solidFill>
              <a:prstDash val="solid"/>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dirty="0">
                <a:solidFill>
                  <a:srgbClr val="F46493"/>
                </a:solidFill>
                <a:latin typeface="微软雅黑" panose="020B0503020204020204" pitchFamily="34" charset="-122"/>
                <a:ea typeface="微软雅黑" panose="020B0503020204020204" pitchFamily="34" charset="-122"/>
              </a:endParaRPr>
            </a:p>
          </p:txBody>
        </p:sp>
        <p:sp>
          <p:nvSpPr>
            <p:cNvPr id="27" name="FLYING IMPRESSION FID FEIZHAO    qq:1964271550"/>
            <p:cNvSpPr/>
            <p:nvPr/>
          </p:nvSpPr>
          <p:spPr>
            <a:xfrm>
              <a:off x="7856424" y="4011486"/>
              <a:ext cx="2164927" cy="623779"/>
            </a:xfrm>
            <a:prstGeom prst="snip2DiagRect">
              <a:avLst/>
            </a:prstGeom>
            <a:solidFill>
              <a:srgbClr val="33C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42" name="FLYING IMPRESSION FID FEIZHAO    qq:1964271550"/>
            <p:cNvSpPr txBox="1"/>
            <p:nvPr/>
          </p:nvSpPr>
          <p:spPr>
            <a:xfrm>
              <a:off x="8084835" y="4161664"/>
              <a:ext cx="170810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便于团队开发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3" name="FLYING IMPRESSION FID FEIZHAO    qq:1964271550"/>
            <p:cNvSpPr txBox="1"/>
            <p:nvPr/>
          </p:nvSpPr>
          <p:spPr>
            <a:xfrm>
              <a:off x="7102662" y="4829414"/>
              <a:ext cx="3672450" cy="650240"/>
            </a:xfrm>
            <a:prstGeom prst="rect">
              <a:avLst/>
            </a:prstGeom>
            <a:noFill/>
          </p:spPr>
          <p:txBody>
            <a:bodyPr wrap="square" rtlCol="0">
              <a:spAutoFit/>
            </a:bodyPr>
            <a:lstStyle/>
            <a:p>
              <a:pPr algn="ct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组件化架构是团队开发必然会选择的一种开发方式，它能有效的使团队更好的协作</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LYING IMPRESSION FID FEIZHAO    qq:1964271550"/>
          <p:cNvSpPr txBox="1"/>
          <p:nvPr/>
        </p:nvSpPr>
        <p:spPr>
          <a:xfrm>
            <a:off x="4744006" y="261476"/>
            <a:ext cx="2722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它能给我们带来什么？</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9"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LYING IMPRESSION FID FEIZHAO    qq:1964271550"/>
          <p:cNvSpPr txBox="1"/>
          <p:nvPr/>
        </p:nvSpPr>
        <p:spPr>
          <a:xfrm>
            <a:off x="4490006" y="261476"/>
            <a:ext cx="3230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组件化开发要注意的几个点</a:t>
            </a:r>
            <a:endParaRPr lang="zh-CN" altLang="en-US" sz="2000" b="1" dirty="0">
              <a:solidFill>
                <a:srgbClr val="364555"/>
              </a:solidFill>
              <a:latin typeface="微软雅黑" panose="020B0503020204020204" pitchFamily="34" charset="-122"/>
              <a:ea typeface="微软雅黑" panose="020B0503020204020204" pitchFamily="34" charset="-122"/>
            </a:endParaRPr>
          </a:p>
        </p:txBody>
      </p:sp>
      <p:cxnSp>
        <p:nvCxnSpPr>
          <p:cNvPr id="9"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307590" y="1916430"/>
            <a:ext cx="6663055" cy="57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571500" indent="-571500" algn="l" fontAlgn="auto">
              <a:buFont typeface="Wingdings" panose="05000000000000000000" charset="0"/>
              <a:buChar char="u"/>
            </a:pP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要注意包名和资源文件命名冲突问题</a:t>
            </a:r>
            <a:endPar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endParaRPr>
          </a:p>
        </p:txBody>
      </p:sp>
      <p:sp>
        <p:nvSpPr>
          <p:cNvPr id="13" name="矩形 12"/>
          <p:cNvSpPr/>
          <p:nvPr/>
        </p:nvSpPr>
        <p:spPr>
          <a:xfrm>
            <a:off x="2307590" y="2677160"/>
            <a:ext cx="6663055" cy="57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571500" indent="-571500" algn="l" fontAlgn="auto">
              <a:buFont typeface="Wingdings" panose="05000000000000000000" charset="0"/>
              <a:buChar char="u"/>
            </a:pPr>
            <a:r>
              <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rPr>
              <a:t>Gradle</a:t>
            </a: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中的版本号的统一管理</a:t>
            </a:r>
            <a:endPar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endParaRPr>
          </a:p>
        </p:txBody>
      </p:sp>
      <p:sp>
        <p:nvSpPr>
          <p:cNvPr id="21" name="矩形 20"/>
          <p:cNvSpPr/>
          <p:nvPr/>
        </p:nvSpPr>
        <p:spPr>
          <a:xfrm>
            <a:off x="2310765" y="3430270"/>
            <a:ext cx="6663055" cy="57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571500" indent="-571500" algn="l" fontAlgn="auto">
              <a:buFont typeface="Wingdings" panose="05000000000000000000" charset="0"/>
              <a:buChar char="u"/>
            </a:pP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组件在</a:t>
            </a:r>
            <a:r>
              <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rPr>
              <a:t>Application</a:t>
            </a: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和</a:t>
            </a:r>
            <a:r>
              <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rPr>
              <a:t>Library</a:t>
            </a: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之间如何做到随意切换</a:t>
            </a:r>
            <a:endPar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endParaRPr>
          </a:p>
        </p:txBody>
      </p:sp>
      <p:sp>
        <p:nvSpPr>
          <p:cNvPr id="22" name="矩形 21"/>
          <p:cNvSpPr/>
          <p:nvPr/>
        </p:nvSpPr>
        <p:spPr>
          <a:xfrm>
            <a:off x="2310765" y="4191000"/>
            <a:ext cx="6663055" cy="57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571500" indent="-571500" algn="l" fontAlgn="auto">
              <a:buFont typeface="Wingdings" panose="05000000000000000000" charset="0"/>
              <a:buChar char="u"/>
            </a:pPr>
            <a:r>
              <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rPr>
              <a:t> AndroidManifest.xml</a:t>
            </a: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文件的区分</a:t>
            </a:r>
            <a:endPar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endParaRPr>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sp>
        <p:nvSpPr>
          <p:cNvPr id="2" name="矩形 1"/>
          <p:cNvSpPr/>
          <p:nvPr/>
        </p:nvSpPr>
        <p:spPr>
          <a:xfrm>
            <a:off x="2313940" y="4970145"/>
            <a:ext cx="6663055" cy="57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571500" indent="-571500" algn="l" fontAlgn="auto">
              <a:buFont typeface="Wingdings" panose="05000000000000000000" charset="0"/>
              <a:buChar char="u"/>
            </a:pPr>
            <a:r>
              <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rPr>
              <a:t> </a:t>
            </a:r>
            <a:r>
              <a:rPr lang="en-US" dirty="0">
                <a:solidFill>
                  <a:schemeClr val="tx2"/>
                </a:solidFill>
                <a:effectLst/>
                <a:latin typeface="思源黑体 CN Medium" panose="020B0600000000000000" pitchFamily="34" charset="-122"/>
                <a:ea typeface="思源黑体 CN Medium" panose="020B0600000000000000" pitchFamily="34" charset="-122"/>
                <a:sym typeface="+mn-ea"/>
              </a:rPr>
              <a:t>Library</a:t>
            </a: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不能在</a:t>
            </a:r>
            <a:r>
              <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rPr>
              <a:t>Gradle</a:t>
            </a:r>
            <a:r>
              <a:rPr lang="zh-CN" altLang="en-US" dirty="0">
                <a:solidFill>
                  <a:schemeClr val="tx2"/>
                </a:solidFill>
                <a:effectLst/>
                <a:latin typeface="思源黑体 CN Medium" panose="020B0600000000000000" pitchFamily="34" charset="-122"/>
                <a:ea typeface="思源黑体 CN Medium" panose="020B0600000000000000" pitchFamily="34" charset="-122"/>
                <a:sym typeface="+mn-ea"/>
              </a:rPr>
              <a:t>文件中有</a:t>
            </a:r>
            <a:r>
              <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rPr>
              <a:t>applicationId</a:t>
            </a:r>
            <a:endParaRPr lang="en-US" altLang="zh-CN" dirty="0">
              <a:solidFill>
                <a:schemeClr val="tx2"/>
              </a:solidFill>
              <a:effectLst/>
              <a:latin typeface="思源黑体 CN Medium" panose="020B0600000000000000" pitchFamily="34" charset="-122"/>
              <a:ea typeface="思源黑体 CN Medium" panose="020B0600000000000000"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LYING IMPRESSION FID FEIZHAO    qq:1964271550"/>
          <p:cNvSpPr txBox="1"/>
          <p:nvPr/>
        </p:nvSpPr>
        <p:spPr>
          <a:xfrm>
            <a:off x="4236006" y="261476"/>
            <a:ext cx="3738880" cy="398780"/>
          </a:xfrm>
          <a:prstGeom prst="rect">
            <a:avLst/>
          </a:prstGeom>
          <a:noFill/>
        </p:spPr>
        <p:txBody>
          <a:bodyPr wrap="none" rtlCol="0">
            <a:spAutoFit/>
          </a:bodyPr>
          <a:lstStyle/>
          <a:p>
            <a:pPr algn="ctr"/>
            <a:r>
              <a:rPr lang="zh-CN" altLang="en-US" sz="2000" b="1" dirty="0">
                <a:solidFill>
                  <a:srgbClr val="364555"/>
                </a:solidFill>
                <a:latin typeface="微软雅黑" panose="020B0503020204020204" pitchFamily="34" charset="-122"/>
                <a:ea typeface="微软雅黑" panose="020B0503020204020204" pitchFamily="34" charset="-122"/>
              </a:rPr>
              <a:t>怎样搭建一个完整的组件化项目</a:t>
            </a:r>
            <a:endParaRPr lang="en-US" altLang="zh-CN" sz="2000" b="1" dirty="0">
              <a:solidFill>
                <a:srgbClr val="364555"/>
              </a:solidFill>
              <a:latin typeface="微软雅黑" panose="020B0503020204020204" pitchFamily="34" charset="-122"/>
              <a:ea typeface="微软雅黑" panose="020B0503020204020204" pitchFamily="34" charset="-122"/>
            </a:endParaRPr>
          </a:p>
        </p:txBody>
      </p:sp>
      <p:cxnSp>
        <p:nvCxnSpPr>
          <p:cNvPr id="9"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26" name="FLYING IMPRESSION FID FEIZHAO    qq:1964271550"/>
          <p:cNvSpPr txBox="1"/>
          <p:nvPr/>
        </p:nvSpPr>
        <p:spPr>
          <a:xfrm>
            <a:off x="1438910" y="2266950"/>
            <a:ext cx="2383790" cy="368300"/>
          </a:xfrm>
          <a:prstGeom prst="rect">
            <a:avLst/>
          </a:prstGeom>
          <a:solidFill>
            <a:srgbClr val="33C3AB"/>
          </a:solidFill>
        </p:spPr>
        <p:txBody>
          <a:bodyPr wrap="square" rtlCol="0">
            <a:spAutoFit/>
          </a:bodyPr>
          <a:p>
            <a:pPr algn="ctr"/>
            <a:r>
              <a:rPr lang="zh-CN" altLang="en-US" dirty="0">
                <a:solidFill>
                  <a:schemeClr val="bg1"/>
                </a:solidFill>
                <a:latin typeface="微软雅黑" panose="020B0503020204020204" pitchFamily="34" charset="-122"/>
                <a:ea typeface="微软雅黑" panose="020B0503020204020204" pitchFamily="34" charset="-122"/>
              </a:rPr>
              <a:t>第一步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FLYING IMPRESSION FID FEIZHAO    qq:1964271550"/>
          <p:cNvSpPr txBox="1"/>
          <p:nvPr/>
        </p:nvSpPr>
        <p:spPr>
          <a:xfrm>
            <a:off x="1401445" y="2636520"/>
            <a:ext cx="8201025" cy="650240"/>
          </a:xfrm>
          <a:prstGeom prst="rect">
            <a:avLst/>
          </a:prstGeom>
          <a:noFill/>
        </p:spPr>
        <p:txBody>
          <a:bodyPr wrap="square" rtlCol="0">
            <a:spAutoFit/>
          </a:bodyPr>
          <a:p>
            <a:pP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创建模块、统一版本、模块可在</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Library</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和</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Application</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之间进行随意切换、</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AndroidManifest.xml</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文件的区分管理</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FLYING IMPRESSION FID FEIZHAO    qq:1964271550"/>
          <p:cNvSpPr txBox="1"/>
          <p:nvPr/>
        </p:nvSpPr>
        <p:spPr>
          <a:xfrm>
            <a:off x="1438910" y="3964305"/>
            <a:ext cx="2383790" cy="368300"/>
          </a:xfrm>
          <a:prstGeom prst="rect">
            <a:avLst/>
          </a:prstGeom>
          <a:solidFill>
            <a:srgbClr val="FCB030"/>
          </a:solidFill>
        </p:spPr>
        <p:txBody>
          <a:bodyPr wrap="square" rtlCol="0">
            <a:spAutoFit/>
          </a:bodyPr>
          <a:p>
            <a:pPr algn="ctr"/>
            <a:r>
              <a:rPr lang="zh-CN" altLang="en-US" dirty="0">
                <a:solidFill>
                  <a:schemeClr val="bg1"/>
                </a:solidFill>
                <a:latin typeface="微软雅黑" panose="020B0503020204020204" pitchFamily="34" charset="-122"/>
                <a:ea typeface="微软雅黑" panose="020B0503020204020204" pitchFamily="34" charset="-122"/>
              </a:rPr>
              <a:t>第二步</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9" name="FLYING IMPRESSION FID FEIZHAO    qq:1964271550"/>
          <p:cNvSpPr txBox="1"/>
          <p:nvPr/>
        </p:nvSpPr>
        <p:spPr>
          <a:xfrm>
            <a:off x="1401445" y="4333240"/>
            <a:ext cx="8201025" cy="370840"/>
          </a:xfrm>
          <a:prstGeom prst="rect">
            <a:avLst/>
          </a:prstGeom>
          <a:noFill/>
        </p:spPr>
        <p:txBody>
          <a:bodyPr wrap="square" rtlCol="0">
            <a:spAutoFit/>
          </a:bodyPr>
          <a:p>
            <a:pP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创建</a:t>
            </a:r>
            <a:r>
              <a:rPr lang="zh-CN" altLang="en-US" sz="1400" dirty="0">
                <a:solidFill>
                  <a:schemeClr val="bg2">
                    <a:lumMod val="25000"/>
                  </a:schemeClr>
                </a:solidFill>
                <a:latin typeface="微软雅黑" panose="020B0503020204020204" pitchFamily="34" charset="-122"/>
                <a:ea typeface="微软雅黑" panose="020B0503020204020204" pitchFamily="34" charset="-122"/>
                <a:sym typeface="+mn-ea"/>
              </a:rPr>
              <a:t>组件化路由框架</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58" name="图片 57" descr="maniulogo"/>
          <p:cNvPicPr>
            <a:picLocks noChangeAspect="1"/>
          </p:cNvPicPr>
          <p:nvPr/>
        </p:nvPicPr>
        <p:blipFill>
          <a:blip r:embed="rId1"/>
          <a:stretch>
            <a:fillRect/>
          </a:stretch>
        </p:blipFill>
        <p:spPr>
          <a:xfrm>
            <a:off x="10289540" y="137160"/>
            <a:ext cx="1595120" cy="5232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bldLvl="0" animBg="1"/>
      <p:bldP spid="27" grpId="1"/>
      <p:bldP spid="28" grpId="1" bldLvl="0" animBg="1"/>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YING IMPRESSION FID FEIZHAO    qq:1964271550"/>
          <p:cNvSpPr/>
          <p:nvPr/>
        </p:nvSpPr>
        <p:spPr bwMode="auto">
          <a:xfrm>
            <a:off x="12003248" y="0"/>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LYING IMPRESSION FID FEIZHAO    qq:1964271550"/>
          <p:cNvSpPr/>
          <p:nvPr/>
        </p:nvSpPr>
        <p:spPr bwMode="auto">
          <a:xfrm>
            <a:off x="12003248" y="1392341"/>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LYING IMPRESSION FID FEIZHAO    qq:1964271550"/>
          <p:cNvSpPr/>
          <p:nvPr/>
        </p:nvSpPr>
        <p:spPr bwMode="auto">
          <a:xfrm>
            <a:off x="12003248" y="2786603"/>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LYING IMPRESSION FID FEIZHAO    qq:1964271550"/>
          <p:cNvSpPr/>
          <p:nvPr/>
        </p:nvSpPr>
        <p:spPr bwMode="auto">
          <a:xfrm>
            <a:off x="12003248" y="4180864"/>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LYING IMPRESSION FID FEIZHAO    qq:1964271550"/>
          <p:cNvSpPr/>
          <p:nvPr/>
        </p:nvSpPr>
        <p:spPr bwMode="auto">
          <a:xfrm>
            <a:off x="12003248" y="5575125"/>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LYING IMPRESSION FID FEIZHAO    qq:1964271550"/>
          <p:cNvSpPr/>
          <p:nvPr/>
        </p:nvSpPr>
        <p:spPr bwMode="auto">
          <a:xfrm flipV="1">
            <a:off x="0" y="5573204"/>
            <a:ext cx="188752" cy="1284795"/>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LYING IMPRESSION FID FEIZHAO    qq:1964271550"/>
          <p:cNvSpPr/>
          <p:nvPr/>
        </p:nvSpPr>
        <p:spPr bwMode="auto">
          <a:xfrm flipV="1">
            <a:off x="0" y="4180863"/>
            <a:ext cx="188752" cy="1284795"/>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LYING IMPRESSION FID FEIZHAO    qq:1964271550"/>
          <p:cNvSpPr/>
          <p:nvPr/>
        </p:nvSpPr>
        <p:spPr bwMode="auto">
          <a:xfrm flipV="1">
            <a:off x="0" y="2786601"/>
            <a:ext cx="188752" cy="1284795"/>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LYING IMPRESSION FID FEIZHAO    qq:1964271550"/>
          <p:cNvSpPr/>
          <p:nvPr/>
        </p:nvSpPr>
        <p:spPr bwMode="auto">
          <a:xfrm flipV="1">
            <a:off x="0" y="1392340"/>
            <a:ext cx="188752" cy="1284795"/>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LYING IMPRESSION FID FEIZHAO    qq:1964271550"/>
          <p:cNvSpPr/>
          <p:nvPr/>
        </p:nvSpPr>
        <p:spPr bwMode="auto">
          <a:xfrm flipV="1">
            <a:off x="0" y="0"/>
            <a:ext cx="188752" cy="1282874"/>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LYING IMPRESSION FID FEIZHAO    qq:1964271550"/>
          <p:cNvSpPr txBox="1"/>
          <p:nvPr/>
        </p:nvSpPr>
        <p:spPr>
          <a:xfrm>
            <a:off x="3728006" y="261476"/>
            <a:ext cx="4754880" cy="398780"/>
          </a:xfrm>
          <a:prstGeom prst="rect">
            <a:avLst/>
          </a:prstGeom>
          <a:noFill/>
        </p:spPr>
        <p:txBody>
          <a:bodyPr wrap="none" rtlCol="0">
            <a:spAutoFit/>
          </a:bodyPr>
          <a:lstStyle/>
          <a:p>
            <a:pPr algn="ctr"/>
            <a:r>
              <a:rPr lang="zh-CN" sz="2000" b="1" dirty="0">
                <a:solidFill>
                  <a:srgbClr val="364555"/>
                </a:solidFill>
                <a:latin typeface="微软雅黑" panose="020B0503020204020204" pitchFamily="34" charset="-122"/>
                <a:ea typeface="微软雅黑" panose="020B0503020204020204" pitchFamily="34" charset="-122"/>
              </a:rPr>
              <a:t>什么是组件化路由框架？它能够做什么？</a:t>
            </a:r>
            <a:endParaRPr lang="en-US" altLang="zh-CN" sz="2000" b="1" dirty="0">
              <a:solidFill>
                <a:srgbClr val="364555"/>
              </a:solidFill>
              <a:latin typeface="微软雅黑" panose="020B0503020204020204" pitchFamily="34" charset="-122"/>
              <a:ea typeface="微软雅黑" panose="020B0503020204020204" pitchFamily="34" charset="-122"/>
            </a:endParaRPr>
          </a:p>
        </p:txBody>
      </p:sp>
      <p:cxnSp>
        <p:nvCxnSpPr>
          <p:cNvPr id="9" name="FLYING IMPRESSION FID FEIZHAO    qq:1964271550"/>
          <p:cNvCxnSpPr/>
          <p:nvPr/>
        </p:nvCxnSpPr>
        <p:spPr>
          <a:xfrm>
            <a:off x="5987601" y="829991"/>
            <a:ext cx="235688" cy="0"/>
          </a:xfrm>
          <a:prstGeom prst="line">
            <a:avLst/>
          </a:prstGeom>
          <a:ln w="28575" cap="rnd">
            <a:solidFill>
              <a:srgbClr val="EB5F56"/>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244465" y="1259840"/>
            <a:ext cx="1722755" cy="56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5499735" y="1356995"/>
            <a:ext cx="1246505" cy="368300"/>
          </a:xfrm>
          <a:prstGeom prst="rect">
            <a:avLst/>
          </a:prstGeom>
          <a:noFill/>
        </p:spPr>
        <p:txBody>
          <a:bodyPr wrap="square" rtlCol="0">
            <a:spAutoFit/>
          </a:bodyPr>
          <a:p>
            <a:r>
              <a:rPr lang="zh-CN">
                <a:solidFill>
                  <a:schemeClr val="bg1"/>
                </a:solidFill>
                <a:effectLst/>
                <a:sym typeface="+mn-ea"/>
              </a:rPr>
              <a:t>主</a:t>
            </a:r>
            <a:r>
              <a:rPr>
                <a:solidFill>
                  <a:schemeClr val="bg1"/>
                </a:solidFill>
                <a:effectLst/>
                <a:sym typeface="+mn-ea"/>
              </a:rPr>
              <a:t>Module</a:t>
            </a:r>
            <a:endParaRPr lang="zh-CN" altLang="en-US">
              <a:solidFill>
                <a:schemeClr val="bg1"/>
              </a:solidFill>
              <a:effectLst/>
              <a:sym typeface="+mn-ea"/>
            </a:endParaRPr>
          </a:p>
        </p:txBody>
      </p:sp>
      <p:sp>
        <p:nvSpPr>
          <p:cNvPr id="19" name="矩形 18"/>
          <p:cNvSpPr/>
          <p:nvPr/>
        </p:nvSpPr>
        <p:spPr>
          <a:xfrm>
            <a:off x="2566670" y="3240405"/>
            <a:ext cx="1722755" cy="563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2821940" y="3337560"/>
            <a:ext cx="1246505" cy="368300"/>
          </a:xfrm>
          <a:prstGeom prst="rect">
            <a:avLst/>
          </a:prstGeom>
          <a:noFill/>
        </p:spPr>
        <p:txBody>
          <a:bodyPr wrap="square" rtlCol="0">
            <a:spAutoFit/>
          </a:bodyPr>
          <a:p>
            <a:r>
              <a:rPr>
                <a:solidFill>
                  <a:schemeClr val="bg1"/>
                </a:solidFill>
                <a:effectLst/>
                <a:sym typeface="+mn-ea"/>
              </a:rPr>
              <a:t>Module</a:t>
            </a:r>
            <a:r>
              <a:rPr lang="en-US">
                <a:solidFill>
                  <a:schemeClr val="bg1"/>
                </a:solidFill>
                <a:effectLst/>
                <a:sym typeface="+mn-ea"/>
              </a:rPr>
              <a:t>—1</a:t>
            </a:r>
            <a:endParaRPr lang="en-US">
              <a:solidFill>
                <a:schemeClr val="bg1"/>
              </a:solidFill>
              <a:effectLst/>
              <a:sym typeface="+mn-ea"/>
            </a:endParaRPr>
          </a:p>
        </p:txBody>
      </p:sp>
      <p:sp>
        <p:nvSpPr>
          <p:cNvPr id="37" name="矩形 36"/>
          <p:cNvSpPr/>
          <p:nvPr/>
        </p:nvSpPr>
        <p:spPr>
          <a:xfrm>
            <a:off x="5244465" y="3240405"/>
            <a:ext cx="1722755" cy="5632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5499735" y="3337560"/>
            <a:ext cx="1246505" cy="368300"/>
          </a:xfrm>
          <a:prstGeom prst="rect">
            <a:avLst/>
          </a:prstGeom>
          <a:noFill/>
        </p:spPr>
        <p:txBody>
          <a:bodyPr wrap="square" rtlCol="0">
            <a:spAutoFit/>
          </a:bodyPr>
          <a:p>
            <a:r>
              <a:rPr>
                <a:solidFill>
                  <a:schemeClr val="bg1"/>
                </a:solidFill>
                <a:effectLst/>
                <a:sym typeface="+mn-ea"/>
              </a:rPr>
              <a:t>Module</a:t>
            </a:r>
            <a:r>
              <a:rPr lang="en-US">
                <a:solidFill>
                  <a:schemeClr val="bg1"/>
                </a:solidFill>
                <a:effectLst/>
                <a:sym typeface="+mn-ea"/>
              </a:rPr>
              <a:t>—2</a:t>
            </a:r>
            <a:endParaRPr lang="en-US">
              <a:solidFill>
                <a:schemeClr val="bg1"/>
              </a:solidFill>
              <a:effectLst/>
              <a:sym typeface="+mn-ea"/>
            </a:endParaRPr>
          </a:p>
        </p:txBody>
      </p:sp>
      <p:sp>
        <p:nvSpPr>
          <p:cNvPr id="39" name="矩形 38"/>
          <p:cNvSpPr/>
          <p:nvPr/>
        </p:nvSpPr>
        <p:spPr>
          <a:xfrm>
            <a:off x="7745730" y="3241040"/>
            <a:ext cx="1722755" cy="563245"/>
          </a:xfrm>
          <a:prstGeom prst="rect">
            <a:avLst/>
          </a:prstGeom>
          <a:solidFill>
            <a:srgbClr val="F36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8001000" y="3338195"/>
            <a:ext cx="1246505" cy="368300"/>
          </a:xfrm>
          <a:prstGeom prst="rect">
            <a:avLst/>
          </a:prstGeom>
          <a:noFill/>
        </p:spPr>
        <p:txBody>
          <a:bodyPr wrap="square" rtlCol="0">
            <a:spAutoFit/>
          </a:bodyPr>
          <a:p>
            <a:r>
              <a:rPr>
                <a:solidFill>
                  <a:schemeClr val="bg1"/>
                </a:solidFill>
                <a:effectLst/>
                <a:sym typeface="+mn-ea"/>
              </a:rPr>
              <a:t>Module</a:t>
            </a:r>
            <a:r>
              <a:rPr lang="en-US">
                <a:solidFill>
                  <a:schemeClr val="bg1"/>
                </a:solidFill>
                <a:effectLst/>
                <a:sym typeface="+mn-ea"/>
              </a:rPr>
              <a:t>—3</a:t>
            </a:r>
            <a:endParaRPr lang="en-US">
              <a:solidFill>
                <a:schemeClr val="bg1"/>
              </a:solidFill>
              <a:effectLst/>
              <a:sym typeface="+mn-ea"/>
            </a:endParaRPr>
          </a:p>
        </p:txBody>
      </p:sp>
      <p:cxnSp>
        <p:nvCxnSpPr>
          <p:cNvPr id="41" name="直接连接符 40"/>
          <p:cNvCxnSpPr/>
          <p:nvPr/>
        </p:nvCxnSpPr>
        <p:spPr>
          <a:xfrm flipV="1">
            <a:off x="3352165" y="2510790"/>
            <a:ext cx="0" cy="615315"/>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6096000" y="2510790"/>
            <a:ext cx="0" cy="615315"/>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24570" y="2510790"/>
            <a:ext cx="0" cy="615315"/>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335020" y="2510790"/>
            <a:ext cx="5301615" cy="0"/>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flipV="1">
            <a:off x="6085840" y="1946275"/>
            <a:ext cx="8890" cy="553720"/>
          </a:xfrm>
          <a:prstGeom prst="straightConnector1">
            <a:avLst/>
          </a:prstGeom>
          <a:ln w="28575" cmpd="sng">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3346450" y="3941445"/>
            <a:ext cx="0" cy="615315"/>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090285" y="3941445"/>
            <a:ext cx="0" cy="615315"/>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8618855" y="3941445"/>
            <a:ext cx="0" cy="615315"/>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3337560" y="4544060"/>
            <a:ext cx="5301615" cy="0"/>
          </a:xfrm>
          <a:prstGeom prst="line">
            <a:avLst/>
          </a:prstGeom>
          <a:ln w="285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6088380" y="4549140"/>
            <a:ext cx="8890" cy="553720"/>
          </a:xfrm>
          <a:prstGeom prst="straightConnector1">
            <a:avLst/>
          </a:prstGeom>
          <a:ln w="28575" cmpd="sng">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4446270" y="5211445"/>
            <a:ext cx="3299460" cy="563245"/>
          </a:xfrm>
          <a:prstGeom prst="rect">
            <a:avLst/>
          </a:prstGeom>
          <a:solidFill>
            <a:srgbClr val="33C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文本框 61"/>
          <p:cNvSpPr txBox="1"/>
          <p:nvPr/>
        </p:nvSpPr>
        <p:spPr>
          <a:xfrm>
            <a:off x="5079365" y="5308600"/>
            <a:ext cx="1999615" cy="368300"/>
          </a:xfrm>
          <a:prstGeom prst="rect">
            <a:avLst/>
          </a:prstGeom>
          <a:noFill/>
        </p:spPr>
        <p:txBody>
          <a:bodyPr wrap="square" rtlCol="0">
            <a:spAutoFit/>
          </a:bodyPr>
          <a:p>
            <a:r>
              <a:rPr lang="zh-CN" altLang="en-US">
                <a:solidFill>
                  <a:schemeClr val="bg1"/>
                </a:solidFill>
                <a:effectLst/>
                <a:sym typeface="+mn-ea"/>
              </a:rPr>
              <a:t>中间件</a:t>
            </a:r>
            <a:r>
              <a:rPr lang="en-US" altLang="zh-CN">
                <a:solidFill>
                  <a:schemeClr val="bg1"/>
                </a:solidFill>
                <a:effectLst/>
                <a:sym typeface="+mn-ea"/>
              </a:rPr>
              <a:t>/</a:t>
            </a:r>
            <a:r>
              <a:rPr lang="zh-CN" altLang="en-US">
                <a:solidFill>
                  <a:schemeClr val="bg1"/>
                </a:solidFill>
                <a:effectLst/>
                <a:sym typeface="+mn-ea"/>
              </a:rPr>
              <a:t>代理</a:t>
            </a:r>
            <a:r>
              <a:rPr lang="en-US" altLang="zh-CN">
                <a:solidFill>
                  <a:schemeClr val="bg1"/>
                </a:solidFill>
                <a:effectLst/>
                <a:sym typeface="+mn-ea"/>
              </a:rPr>
              <a:t>/</a:t>
            </a:r>
            <a:r>
              <a:rPr lang="zh-CN" altLang="en-US">
                <a:solidFill>
                  <a:schemeClr val="bg1"/>
                </a:solidFill>
                <a:effectLst/>
                <a:sym typeface="+mn-ea"/>
              </a:rPr>
              <a:t>路由</a:t>
            </a:r>
            <a:endParaRPr lang="zh-CN" altLang="en-US">
              <a:solidFill>
                <a:schemeClr val="bg1"/>
              </a:solidFill>
              <a:effectLst/>
              <a:sym typeface="+mn-ea"/>
            </a:endParaRPr>
          </a:p>
        </p:txBody>
      </p:sp>
      <p:pic>
        <p:nvPicPr>
          <p:cNvPr id="63" name="图片 62" descr="maniulogo"/>
          <p:cNvPicPr>
            <a:picLocks noChangeAspect="1"/>
          </p:cNvPicPr>
          <p:nvPr/>
        </p:nvPicPr>
        <p:blipFill>
          <a:blip r:embed="rId1"/>
          <a:stretch>
            <a:fillRect/>
          </a:stretch>
        </p:blipFill>
        <p:spPr>
          <a:xfrm>
            <a:off x="10289540" y="137160"/>
            <a:ext cx="1595120" cy="5232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ISPRING_ULTRA_SCORM_COURSE_ID" val="0A12819A-E1CC-40D8-8330-AD2067EE5FCC"/>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Vjlk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NWOWSdZFKylNAAAAawAAABsAAAB1bml2ZXJzYWwvdW5pdmVyc2FsLnBuZy54bWyzsa/IzVEoSy0qzszPs1Uy1DNQsrfj5bIpKEoty0wtV6gAigEFIUBJodJWycQIwS3PTCnJAKowMDZDCGakZqZnlNgqmZubwwX1gWYCAFBLAQIAABQAAgAIAESUV0cjtE77+wIAALAIAAAUAAAAAAAAAAEAAAAAAAAAAAB1bml2ZXJzYWwvcGxheWVyLnhtbFBLAQIAABQAAgAIADVjlknoZE7o6C8AAOlbAAAXAAAAAAAAAAAAAAAAAC0DAAB1bml2ZXJzYWwvdW5pdmVyc2FsLnBuZ1BLAQIAABQAAgAIADVjlknWRSspTQAAAGsAAAAbAAAAAAAAAAEAAAAAAEozAAB1bml2ZXJzYWwvdW5pdmVyc2FsLnBuZy54bWxQSwUGAAAAAAMAAwDQAAAA0DMAAAAA"/>
  <p:tag name="ISPRING_OUTPUT_FOLDER" val="C:\Users\Administrator\Desktop"/>
  <p:tag name="ISPRING_PRESENTATION_TITLE" val="（飞印象）简约商务通用模板"/>
  <p:tag name="ISPRING_ULTRA_SCORM_SLIDE_COUNT"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2338</Words>
  <Application>WPS 演示</Application>
  <PresentationFormat>宽屏</PresentationFormat>
  <Paragraphs>247</Paragraphs>
  <Slides>20</Slides>
  <Notes>25</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微软雅黑</vt:lpstr>
      <vt:lpstr>思源黑体 CN Normal</vt:lpstr>
      <vt:lpstr>黑体</vt:lpstr>
      <vt:lpstr>方正姚体</vt:lpstr>
      <vt:lpstr>Calibri</vt:lpstr>
      <vt:lpstr>Wingdings</vt:lpstr>
      <vt:lpstr>思源黑体 CN Medium</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（飞印象）简约商务通用模板</dc:title>
  <dc:creator>飞印象</dc:creator>
  <cp:lastModifiedBy>Administrator</cp:lastModifiedBy>
  <cp:revision>711</cp:revision>
  <dcterms:created xsi:type="dcterms:W3CDTF">2016-12-28T11:29:00Z</dcterms:created>
  <dcterms:modified xsi:type="dcterms:W3CDTF">2020-05-25T10:33:07Z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